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61" r:id="rId4"/>
  </p:sldMasterIdLst>
  <p:notesMasterIdLst>
    <p:notesMasterId r:id="rId47"/>
  </p:notesMasterIdLst>
  <p:handoutMasterIdLst>
    <p:handoutMasterId r:id="rId48"/>
  </p:handoutMasterIdLst>
  <p:sldIdLst>
    <p:sldId id="355" r:id="rId5"/>
    <p:sldId id="266" r:id="rId6"/>
    <p:sldId id="321" r:id="rId7"/>
    <p:sldId id="300" r:id="rId8"/>
    <p:sldId id="283" r:id="rId9"/>
    <p:sldId id="341" r:id="rId10"/>
    <p:sldId id="342" r:id="rId11"/>
    <p:sldId id="356" r:id="rId12"/>
    <p:sldId id="357" r:id="rId13"/>
    <p:sldId id="358" r:id="rId14"/>
    <p:sldId id="359" r:id="rId15"/>
    <p:sldId id="360" r:id="rId16"/>
    <p:sldId id="361" r:id="rId17"/>
    <p:sldId id="362" r:id="rId18"/>
    <p:sldId id="363" r:id="rId19"/>
    <p:sldId id="366" r:id="rId20"/>
    <p:sldId id="364" r:id="rId21"/>
    <p:sldId id="365" r:id="rId22"/>
    <p:sldId id="367" r:id="rId23"/>
    <p:sldId id="260" r:id="rId24"/>
    <p:sldId id="270" r:id="rId25"/>
    <p:sldId id="307" r:id="rId26"/>
    <p:sldId id="271" r:id="rId27"/>
    <p:sldId id="264" r:id="rId28"/>
    <p:sldId id="353" r:id="rId29"/>
    <p:sldId id="267" r:id="rId30"/>
    <p:sldId id="325" r:id="rId31"/>
    <p:sldId id="315" r:id="rId32"/>
    <p:sldId id="331" r:id="rId33"/>
    <p:sldId id="308" r:id="rId34"/>
    <p:sldId id="319" r:id="rId35"/>
    <p:sldId id="309" r:id="rId36"/>
    <p:sldId id="289" r:id="rId37"/>
    <p:sldId id="276" r:id="rId38"/>
    <p:sldId id="311" r:id="rId39"/>
    <p:sldId id="312" r:id="rId40"/>
    <p:sldId id="354" r:id="rId41"/>
    <p:sldId id="274" r:id="rId42"/>
    <p:sldId id="262" r:id="rId43"/>
    <p:sldId id="318" r:id="rId44"/>
    <p:sldId id="327" r:id="rId45"/>
    <p:sldId id="258"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800"/>
    <a:srgbClr val="00467C"/>
    <a:srgbClr val="294667"/>
    <a:srgbClr val="FFF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E547C-023E-4071-A795-AD7B3CDF4366}" v="1751" dt="2021-10-24T18:03:05.763"/>
    <p1510:client id="{6ED06778-2133-4134-99A8-555DCF14215D}" v="11" dt="2021-10-24T17:30:23.408"/>
    <p1510:client id="{994A4ADF-9978-425B-8B18-1C5A8ED589A4}" v="5" dt="2021-10-24T19:59:35.759"/>
    <p1510:client id="{9FAB841F-33A7-4EE9-8B8C-A6FFC573D56E}" v="1733" dt="2021-10-24T19:31:39.830"/>
    <p1510:client id="{B4698BC7-959E-47E2-A175-3DEF8FB0F108}" v="206" dt="2021-10-24T19:34:02.155"/>
    <p1510:client id="{F45501EA-56E1-48B5-BC31-E5E7980FE143}" v="18" dt="2021-10-23T20:51:23.954"/>
  </p1510:revLst>
</p1510:revInfo>
</file>

<file path=ppt/tableStyles.xml><?xml version="1.0" encoding="utf-8"?>
<a:tblStyleLst xmlns:a="http://schemas.openxmlformats.org/drawingml/2006/main" def="{CEF043F6-B114-4F1C-B375-6C528A3E8B89}">
  <a:tblStyle styleId="{CEF043F6-B114-4F1C-B375-6C528A3E8B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Fernando Rodriguez rodriguez" userId="S::rodriguezchristianf@javeriana.edu.co::56fe732a-6844-4e35-bef5-b105bc80c551" providerId="AD" clId="Web-{9FAB841F-33A7-4EE9-8B8C-A6FFC573D56E}"/>
    <pc:docChg chg="modSld">
      <pc:chgData name="Christian Fernando Rodriguez rodriguez" userId="S::rodriguezchristianf@javeriana.edu.co::56fe732a-6844-4e35-bef5-b105bc80c551" providerId="AD" clId="Web-{9FAB841F-33A7-4EE9-8B8C-A6FFC573D56E}" dt="2021-10-24T19:31:39.830" v="974" actId="20577"/>
      <pc:docMkLst>
        <pc:docMk/>
      </pc:docMkLst>
      <pc:sldChg chg="modSp">
        <pc:chgData name="Christian Fernando Rodriguez rodriguez" userId="S::rodriguezchristianf@javeriana.edu.co::56fe732a-6844-4e35-bef5-b105bc80c551" providerId="AD" clId="Web-{9FAB841F-33A7-4EE9-8B8C-A6FFC573D56E}" dt="2021-10-24T19:31:39.830" v="974" actId="20577"/>
        <pc:sldMkLst>
          <pc:docMk/>
          <pc:sldMk cId="1235169262" sldId="318"/>
        </pc:sldMkLst>
        <pc:spChg chg="mod">
          <ac:chgData name="Christian Fernando Rodriguez rodriguez" userId="S::rodriguezchristianf@javeriana.edu.co::56fe732a-6844-4e35-bef5-b105bc80c551" providerId="AD" clId="Web-{9FAB841F-33A7-4EE9-8B8C-A6FFC573D56E}" dt="2021-10-24T19:31:39.830" v="974" actId="20577"/>
          <ac:spMkLst>
            <pc:docMk/>
            <pc:sldMk cId="1235169262" sldId="318"/>
            <ac:spMk id="24" creationId="{00000000-0000-0000-0000-000000000000}"/>
          </ac:spMkLst>
        </pc:spChg>
        <pc:spChg chg="mod">
          <ac:chgData name="Christian Fernando Rodriguez rodriguez" userId="S::rodriguezchristianf@javeriana.edu.co::56fe732a-6844-4e35-bef5-b105bc80c551" providerId="AD" clId="Web-{9FAB841F-33A7-4EE9-8B8C-A6FFC573D56E}" dt="2021-10-24T19:31:19.423" v="972"/>
          <ac:spMkLst>
            <pc:docMk/>
            <pc:sldMk cId="1235169262" sldId="318"/>
            <ac:spMk id="268" creationId="{00000000-0000-0000-0000-000000000000}"/>
          </ac:spMkLst>
        </pc:spChg>
      </pc:sldChg>
      <pc:sldChg chg="modSp">
        <pc:chgData name="Christian Fernando Rodriguez rodriguez" userId="S::rodriguezchristianf@javeriana.edu.co::56fe732a-6844-4e35-bef5-b105bc80c551" providerId="AD" clId="Web-{9FAB841F-33A7-4EE9-8B8C-A6FFC573D56E}" dt="2021-10-24T19:29:53.733" v="887" actId="20577"/>
        <pc:sldMkLst>
          <pc:docMk/>
          <pc:sldMk cId="2559069538" sldId="342"/>
        </pc:sldMkLst>
        <pc:spChg chg="mod">
          <ac:chgData name="Christian Fernando Rodriguez rodriguez" userId="S::rodriguezchristianf@javeriana.edu.co::56fe732a-6844-4e35-bef5-b105bc80c551" providerId="AD" clId="Web-{9FAB841F-33A7-4EE9-8B8C-A6FFC573D56E}" dt="2021-10-24T19:29:53.733" v="887" actId="20577"/>
          <ac:spMkLst>
            <pc:docMk/>
            <pc:sldMk cId="2559069538" sldId="342"/>
            <ac:spMk id="13" creationId="{2EE961A0-06E6-4607-918F-090E6F8214B1}"/>
          </ac:spMkLst>
        </pc:spChg>
      </pc:sldChg>
      <pc:sldChg chg="addSp delSp modSp">
        <pc:chgData name="Christian Fernando Rodriguez rodriguez" userId="S::rodriguezchristianf@javeriana.edu.co::56fe732a-6844-4e35-bef5-b105bc80c551" providerId="AD" clId="Web-{9FAB841F-33A7-4EE9-8B8C-A6FFC573D56E}" dt="2021-10-24T19:30:02.936" v="889" actId="20577"/>
        <pc:sldMkLst>
          <pc:docMk/>
          <pc:sldMk cId="2219809539" sldId="357"/>
        </pc:sldMkLst>
        <pc:spChg chg="add mod">
          <ac:chgData name="Christian Fernando Rodriguez rodriguez" userId="S::rodriguezchristianf@javeriana.edu.co::56fe732a-6844-4e35-bef5-b105bc80c551" providerId="AD" clId="Web-{9FAB841F-33A7-4EE9-8B8C-A6FFC573D56E}" dt="2021-10-24T19:21:08.746" v="126" actId="14100"/>
          <ac:spMkLst>
            <pc:docMk/>
            <pc:sldMk cId="2219809539" sldId="357"/>
            <ac:spMk id="2" creationId="{D2AA1817-BC84-4391-A62B-CFB6FF4A3D0C}"/>
          </ac:spMkLst>
        </pc:spChg>
        <pc:spChg chg="add mod">
          <ac:chgData name="Christian Fernando Rodriguez rodriguez" userId="S::rodriguezchristianf@javeriana.edu.co::56fe732a-6844-4e35-bef5-b105bc80c551" providerId="AD" clId="Web-{9FAB841F-33A7-4EE9-8B8C-A6FFC573D56E}" dt="2021-10-24T19:22:35.546" v="275" actId="20577"/>
          <ac:spMkLst>
            <pc:docMk/>
            <pc:sldMk cId="2219809539" sldId="357"/>
            <ac:spMk id="3" creationId="{6261D1A4-94E0-4677-BAB7-CF61697261E6}"/>
          </ac:spMkLst>
        </pc:spChg>
        <pc:spChg chg="add mod">
          <ac:chgData name="Christian Fernando Rodriguez rodriguez" userId="S::rodriguezchristianf@javeriana.edu.co::56fe732a-6844-4e35-bef5-b105bc80c551" providerId="AD" clId="Web-{9FAB841F-33A7-4EE9-8B8C-A6FFC573D56E}" dt="2021-10-24T19:21:37.466" v="174" actId="20577"/>
          <ac:spMkLst>
            <pc:docMk/>
            <pc:sldMk cId="2219809539" sldId="357"/>
            <ac:spMk id="4" creationId="{BE37CA5A-8749-4D32-8A44-ED980B119CA1}"/>
          </ac:spMkLst>
        </pc:spChg>
        <pc:spChg chg="del">
          <ac:chgData name="Christian Fernando Rodriguez rodriguez" userId="S::rodriguezchristianf@javeriana.edu.co::56fe732a-6844-4e35-bef5-b105bc80c551" providerId="AD" clId="Web-{9FAB841F-33A7-4EE9-8B8C-A6FFC573D56E}" dt="2021-10-24T19:23:12.985" v="276"/>
          <ac:spMkLst>
            <pc:docMk/>
            <pc:sldMk cId="2219809539" sldId="357"/>
            <ac:spMk id="7" creationId="{520FE15D-1038-4D36-8274-0CF75E68BF27}"/>
          </ac:spMkLst>
        </pc:spChg>
        <pc:spChg chg="add mod">
          <ac:chgData name="Christian Fernando Rodriguez rodriguez" userId="S::rodriguezchristianf@javeriana.edu.co::56fe732a-6844-4e35-bef5-b105bc80c551" providerId="AD" clId="Web-{9FAB841F-33A7-4EE9-8B8C-A6FFC573D56E}" dt="2021-10-24T19:25:16.161" v="468" actId="20577"/>
          <ac:spMkLst>
            <pc:docMk/>
            <pc:sldMk cId="2219809539" sldId="357"/>
            <ac:spMk id="11" creationId="{0C8EA543-8725-4D0A-8FD0-B3809094E899}"/>
          </ac:spMkLst>
        </pc:spChg>
        <pc:spChg chg="add mod">
          <ac:chgData name="Christian Fernando Rodriguez rodriguez" userId="S::rodriguezchristianf@javeriana.edu.co::56fe732a-6844-4e35-bef5-b105bc80c551" providerId="AD" clId="Web-{9FAB841F-33A7-4EE9-8B8C-A6FFC573D56E}" dt="2021-10-24T19:30:02.936" v="889" actId="20577"/>
          <ac:spMkLst>
            <pc:docMk/>
            <pc:sldMk cId="2219809539" sldId="357"/>
            <ac:spMk id="12" creationId="{AF925CD6-03E0-4A3B-8831-590AA737E88E}"/>
          </ac:spMkLst>
        </pc:spChg>
        <pc:spChg chg="add mod">
          <ac:chgData name="Christian Fernando Rodriguez rodriguez" userId="S::rodriguezchristianf@javeriana.edu.co::56fe732a-6844-4e35-bef5-b105bc80c551" providerId="AD" clId="Web-{9FAB841F-33A7-4EE9-8B8C-A6FFC573D56E}" dt="2021-10-24T19:30:00.624" v="888" actId="1076"/>
          <ac:spMkLst>
            <pc:docMk/>
            <pc:sldMk cId="2219809539" sldId="357"/>
            <ac:spMk id="14" creationId="{8CC672EC-23D8-420B-B913-C1EEB4FAE517}"/>
          </ac:spMkLst>
        </pc:spChg>
        <pc:picChg chg="add mod">
          <ac:chgData name="Christian Fernando Rodriguez rodriguez" userId="S::rodriguezchristianf@javeriana.edu.co::56fe732a-6844-4e35-bef5-b105bc80c551" providerId="AD" clId="Web-{9FAB841F-33A7-4EE9-8B8C-A6FFC573D56E}" dt="2021-10-24T19:24:03.955" v="278" actId="1076"/>
          <ac:picMkLst>
            <pc:docMk/>
            <pc:sldMk cId="2219809539" sldId="357"/>
            <ac:picMk id="6" creationId="{539F22E0-E9B1-4FA8-B466-6AEDDBF9D888}"/>
          </ac:picMkLst>
        </pc:picChg>
        <pc:picChg chg="add mod">
          <ac:chgData name="Christian Fernando Rodriguez rodriguez" userId="S::rodriguezchristianf@javeriana.edu.co::56fe732a-6844-4e35-bef5-b105bc80c551" providerId="AD" clId="Web-{9FAB841F-33A7-4EE9-8B8C-A6FFC573D56E}" dt="2021-10-24T19:24:05.440" v="279" actId="1076"/>
          <ac:picMkLst>
            <pc:docMk/>
            <pc:sldMk cId="2219809539" sldId="357"/>
            <ac:picMk id="10" creationId="{ADD13B33-09C9-4C04-A63C-8AC0D8D54444}"/>
          </ac:picMkLst>
        </pc:picChg>
      </pc:sldChg>
    </pc:docChg>
  </pc:docChgLst>
  <pc:docChgLst>
    <pc:chgData name="Miguel David Benavides Galindo" userId="S::md_benavidesg@javeriana.edu.co::f81741f1-b16c-4ae6-aadc-5bfec8bb3105" providerId="AD" clId="Web-{EF39CFDF-0600-F7FB-4A6F-D8EBB9598584}"/>
    <pc:docChg chg="addSld delSld modSld">
      <pc:chgData name="Miguel David Benavides Galindo" userId="S::md_benavidesg@javeriana.edu.co::f81741f1-b16c-4ae6-aadc-5bfec8bb3105" providerId="AD" clId="Web-{EF39CFDF-0600-F7FB-4A6F-D8EBB9598584}" dt="2021-09-26T22:49:26.955" v="514" actId="20577"/>
      <pc:docMkLst>
        <pc:docMk/>
      </pc:docMkLst>
      <pc:sldChg chg="addSp delSp modSp">
        <pc:chgData name="Miguel David Benavides Galindo" userId="S::md_benavidesg@javeriana.edu.co::f81741f1-b16c-4ae6-aadc-5bfec8bb3105" providerId="AD" clId="Web-{EF39CFDF-0600-F7FB-4A6F-D8EBB9598584}" dt="2021-09-26T22:09:23.095" v="23" actId="1076"/>
        <pc:sldMkLst>
          <pc:docMk/>
          <pc:sldMk cId="0" sldId="264"/>
        </pc:sldMkLst>
        <pc:picChg chg="del">
          <ac:chgData name="Miguel David Benavides Galindo" userId="S::md_benavidesg@javeriana.edu.co::f81741f1-b16c-4ae6-aadc-5bfec8bb3105" providerId="AD" clId="Web-{EF39CFDF-0600-F7FB-4A6F-D8EBB9598584}" dt="2021-09-26T22:08:52.126" v="11"/>
          <ac:picMkLst>
            <pc:docMk/>
            <pc:sldMk cId="0" sldId="264"/>
            <ac:picMk id="2" creationId="{E46C041B-789A-4584-96ED-70C73DB94069}"/>
          </ac:picMkLst>
        </pc:picChg>
        <pc:picChg chg="add mod">
          <ac:chgData name="Miguel David Benavides Galindo" userId="S::md_benavidesg@javeriana.edu.co::f81741f1-b16c-4ae6-aadc-5bfec8bb3105" providerId="AD" clId="Web-{EF39CFDF-0600-F7FB-4A6F-D8EBB9598584}" dt="2021-09-26T22:09:02.610" v="13" actId="1076"/>
          <ac:picMkLst>
            <pc:docMk/>
            <pc:sldMk cId="0" sldId="264"/>
            <ac:picMk id="4" creationId="{5BE4FC88-6C84-4C7E-915F-5094D692C990}"/>
          </ac:picMkLst>
        </pc:picChg>
        <pc:picChg chg="add mod">
          <ac:chgData name="Miguel David Benavides Galindo" userId="S::md_benavidesg@javeriana.edu.co::f81741f1-b16c-4ae6-aadc-5bfec8bb3105" providerId="AD" clId="Web-{EF39CFDF-0600-F7FB-4A6F-D8EBB9598584}" dt="2021-09-26T22:09:12.251" v="19" actId="14100"/>
          <ac:picMkLst>
            <pc:docMk/>
            <pc:sldMk cId="0" sldId="264"/>
            <ac:picMk id="5" creationId="{FB344AD5-D2DE-4F40-BF96-86114376D6C3}"/>
          </ac:picMkLst>
        </pc:picChg>
        <pc:picChg chg="add mod">
          <ac:chgData name="Miguel David Benavides Galindo" userId="S::md_benavidesg@javeriana.edu.co::f81741f1-b16c-4ae6-aadc-5bfec8bb3105" providerId="AD" clId="Web-{EF39CFDF-0600-F7FB-4A6F-D8EBB9598584}" dt="2021-09-26T22:09:23.095" v="23" actId="1076"/>
          <ac:picMkLst>
            <pc:docMk/>
            <pc:sldMk cId="0" sldId="264"/>
            <ac:picMk id="6" creationId="{A4D3D6E4-8FEF-48DE-825D-4330B56C2C13}"/>
          </ac:picMkLst>
        </pc:picChg>
      </pc:sldChg>
      <pc:sldChg chg="addSp delSp modSp">
        <pc:chgData name="Miguel David Benavides Galindo" userId="S::md_benavidesg@javeriana.edu.co::f81741f1-b16c-4ae6-aadc-5bfec8bb3105" providerId="AD" clId="Web-{EF39CFDF-0600-F7FB-4A6F-D8EBB9598584}" dt="2021-09-26T22:49:26.955" v="514" actId="20577"/>
        <pc:sldMkLst>
          <pc:docMk/>
          <pc:sldMk cId="0" sldId="274"/>
        </pc:sldMkLst>
        <pc:spChg chg="add mod">
          <ac:chgData name="Miguel David Benavides Galindo" userId="S::md_benavidesg@javeriana.edu.co::f81741f1-b16c-4ae6-aadc-5bfec8bb3105" providerId="AD" clId="Web-{EF39CFDF-0600-F7FB-4A6F-D8EBB9598584}" dt="2021-09-26T22:44:43.867" v="454" actId="1076"/>
          <ac:spMkLst>
            <pc:docMk/>
            <pc:sldMk cId="0" sldId="274"/>
            <ac:spMk id="5" creationId="{83C9ED51-5E2F-4C15-BF44-A95BE29DD249}"/>
          </ac:spMkLst>
        </pc:spChg>
        <pc:spChg chg="add mod">
          <ac:chgData name="Miguel David Benavides Galindo" userId="S::md_benavidesg@javeriana.edu.co::f81741f1-b16c-4ae6-aadc-5bfec8bb3105" providerId="AD" clId="Web-{EF39CFDF-0600-F7FB-4A6F-D8EBB9598584}" dt="2021-09-26T22:44:47.696" v="455" actId="1076"/>
          <ac:spMkLst>
            <pc:docMk/>
            <pc:sldMk cId="0" sldId="274"/>
            <ac:spMk id="6" creationId="{C94C82CB-3918-4369-9D6A-1D1B8695BC13}"/>
          </ac:spMkLst>
        </pc:spChg>
        <pc:spChg chg="add mod">
          <ac:chgData name="Miguel David Benavides Galindo" userId="S::md_benavidesg@javeriana.edu.co::f81741f1-b16c-4ae6-aadc-5bfec8bb3105" providerId="AD" clId="Web-{EF39CFDF-0600-F7FB-4A6F-D8EBB9598584}" dt="2021-09-26T22:49:26.955" v="514" actId="20577"/>
          <ac:spMkLst>
            <pc:docMk/>
            <pc:sldMk cId="0" sldId="274"/>
            <ac:spMk id="8" creationId="{67B116EF-945C-40D6-BC5B-6EB8CA2EE46B}"/>
          </ac:spMkLst>
        </pc:spChg>
        <pc:spChg chg="mod">
          <ac:chgData name="Miguel David Benavides Galindo" userId="S::md_benavidesg@javeriana.edu.co::f81741f1-b16c-4ae6-aadc-5bfec8bb3105" providerId="AD" clId="Web-{EF39CFDF-0600-F7FB-4A6F-D8EBB9598584}" dt="2021-09-26T22:41:53.628" v="389" actId="20577"/>
          <ac:spMkLst>
            <pc:docMk/>
            <pc:sldMk cId="0" sldId="274"/>
            <ac:spMk id="284" creationId="{00000000-0000-0000-0000-000000000000}"/>
          </ac:spMkLst>
        </pc:spChg>
        <pc:graphicFrameChg chg="del">
          <ac:chgData name="Miguel David Benavides Galindo" userId="S::md_benavidesg@javeriana.edu.co::f81741f1-b16c-4ae6-aadc-5bfec8bb3105" providerId="AD" clId="Web-{EF39CFDF-0600-F7FB-4A6F-D8EBB9598584}" dt="2021-09-26T22:38:21.277" v="364"/>
          <ac:graphicFrameMkLst>
            <pc:docMk/>
            <pc:sldMk cId="0" sldId="274"/>
            <ac:graphicFrameMk id="7" creationId="{00000000-0000-0000-0000-000000000000}"/>
          </ac:graphicFrameMkLst>
        </pc:graphicFrameChg>
        <pc:picChg chg="add del mod">
          <ac:chgData name="Miguel David Benavides Galindo" userId="S::md_benavidesg@javeriana.edu.co::f81741f1-b16c-4ae6-aadc-5bfec8bb3105" providerId="AD" clId="Web-{EF39CFDF-0600-F7FB-4A6F-D8EBB9598584}" dt="2021-09-26T22:38:33.027" v="372"/>
          <ac:picMkLst>
            <pc:docMk/>
            <pc:sldMk cId="0" sldId="274"/>
            <ac:picMk id="2" creationId="{1C8C2B05-7B05-4283-A9C1-74584470FA1D}"/>
          </ac:picMkLst>
        </pc:picChg>
        <pc:picChg chg="add mod">
          <ac:chgData name="Miguel David Benavides Galindo" userId="S::md_benavidesg@javeriana.edu.co::f81741f1-b16c-4ae6-aadc-5bfec8bb3105" providerId="AD" clId="Web-{EF39CFDF-0600-F7FB-4A6F-D8EBB9598584}" dt="2021-09-26T22:44:38.383" v="452" actId="14100"/>
          <ac:picMkLst>
            <pc:docMk/>
            <pc:sldMk cId="0" sldId="274"/>
            <ac:picMk id="3" creationId="{5A64E4E5-EB7C-49B0-93B2-2286B495B3DB}"/>
          </ac:picMkLst>
        </pc:picChg>
        <pc:picChg chg="add mod">
          <ac:chgData name="Miguel David Benavides Galindo" userId="S::md_benavidesg@javeriana.edu.co::f81741f1-b16c-4ae6-aadc-5bfec8bb3105" providerId="AD" clId="Web-{EF39CFDF-0600-F7FB-4A6F-D8EBB9598584}" dt="2021-09-26T22:44:41.149" v="453" actId="14100"/>
          <ac:picMkLst>
            <pc:docMk/>
            <pc:sldMk cId="0" sldId="274"/>
            <ac:picMk id="4" creationId="{2EDD11B8-46EC-4BB7-B30B-B3079547A580}"/>
          </ac:picMkLst>
        </pc:picChg>
        <pc:picChg chg="del">
          <ac:chgData name="Miguel David Benavides Galindo" userId="S::md_benavidesg@javeriana.edu.co::f81741f1-b16c-4ae6-aadc-5bfec8bb3105" providerId="AD" clId="Web-{EF39CFDF-0600-F7FB-4A6F-D8EBB9598584}" dt="2021-09-26T22:38:22.230" v="366"/>
          <ac:picMkLst>
            <pc:docMk/>
            <pc:sldMk cId="0" sldId="274"/>
            <ac:picMk id="14" creationId="{00000000-0000-0000-0000-000000000000}"/>
          </ac:picMkLst>
        </pc:picChg>
        <pc:picChg chg="del">
          <ac:chgData name="Miguel David Benavides Galindo" userId="S::md_benavidesg@javeriana.edu.co::f81741f1-b16c-4ae6-aadc-5bfec8bb3105" providerId="AD" clId="Web-{EF39CFDF-0600-F7FB-4A6F-D8EBB9598584}" dt="2021-09-26T22:38:22.761" v="367"/>
          <ac:picMkLst>
            <pc:docMk/>
            <pc:sldMk cId="0" sldId="274"/>
            <ac:picMk id="6146" creationId="{00000000-0000-0000-0000-000000000000}"/>
          </ac:picMkLst>
        </pc:picChg>
        <pc:picChg chg="del">
          <ac:chgData name="Miguel David Benavides Galindo" userId="S::md_benavidesg@javeriana.edu.co::f81741f1-b16c-4ae6-aadc-5bfec8bb3105" providerId="AD" clId="Web-{EF39CFDF-0600-F7FB-4A6F-D8EBB9598584}" dt="2021-09-26T22:38:21.824" v="365"/>
          <ac:picMkLst>
            <pc:docMk/>
            <pc:sldMk cId="0" sldId="274"/>
            <ac:picMk id="6148" creationId="{00000000-0000-0000-0000-000000000000}"/>
          </ac:picMkLst>
        </pc:picChg>
      </pc:sldChg>
      <pc:sldChg chg="addSp delSp modSp">
        <pc:chgData name="Miguel David Benavides Galindo" userId="S::md_benavidesg@javeriana.edu.co::f81741f1-b16c-4ae6-aadc-5bfec8bb3105" providerId="AD" clId="Web-{EF39CFDF-0600-F7FB-4A6F-D8EBB9598584}" dt="2021-09-26T22:27:49.976" v="163" actId="14100"/>
        <pc:sldMkLst>
          <pc:docMk/>
          <pc:sldMk cId="0" sldId="276"/>
        </pc:sldMkLst>
        <pc:spChg chg="add mod">
          <ac:chgData name="Miguel David Benavides Galindo" userId="S::md_benavidesg@javeriana.edu.co::f81741f1-b16c-4ae6-aadc-5bfec8bb3105" providerId="AD" clId="Web-{EF39CFDF-0600-F7FB-4A6F-D8EBB9598584}" dt="2021-09-26T22:17:53.613" v="121" actId="20577"/>
          <ac:spMkLst>
            <pc:docMk/>
            <pc:sldMk cId="0" sldId="276"/>
            <ac:spMk id="3" creationId="{824B0901-75BD-4AF5-8EB8-C017E08C0BFC}"/>
          </ac:spMkLst>
        </pc:spChg>
        <pc:spChg chg="add mod">
          <ac:chgData name="Miguel David Benavides Galindo" userId="S::md_benavidesg@javeriana.edu.co::f81741f1-b16c-4ae6-aadc-5bfec8bb3105" providerId="AD" clId="Web-{EF39CFDF-0600-F7FB-4A6F-D8EBB9598584}" dt="2021-09-26T22:27:49.976" v="163" actId="14100"/>
          <ac:spMkLst>
            <pc:docMk/>
            <pc:sldMk cId="0" sldId="276"/>
            <ac:spMk id="5" creationId="{1E3DDA04-BEFE-4522-A297-CB5A42EE30A3}"/>
          </ac:spMkLst>
        </pc:spChg>
        <pc:spChg chg="add del mod">
          <ac:chgData name="Miguel David Benavides Galindo" userId="S::md_benavidesg@javeriana.edu.co::f81741f1-b16c-4ae6-aadc-5bfec8bb3105" providerId="AD" clId="Web-{EF39CFDF-0600-F7FB-4A6F-D8EBB9598584}" dt="2021-09-26T22:27:41.147" v="160"/>
          <ac:spMkLst>
            <pc:docMk/>
            <pc:sldMk cId="0" sldId="276"/>
            <ac:spMk id="9" creationId="{57847099-3AD5-4724-99D2-AE8EC8DA3C90}"/>
          </ac:spMkLst>
        </pc:spChg>
        <pc:spChg chg="mod">
          <ac:chgData name="Miguel David Benavides Galindo" userId="S::md_benavidesg@javeriana.edu.co::f81741f1-b16c-4ae6-aadc-5bfec8bb3105" providerId="AD" clId="Web-{EF39CFDF-0600-F7FB-4A6F-D8EBB9598584}" dt="2021-09-26T22:18:50.130" v="128" actId="14100"/>
          <ac:spMkLst>
            <pc:docMk/>
            <pc:sldMk cId="0" sldId="276"/>
            <ac:spMk id="304" creationId="{00000000-0000-0000-0000-000000000000}"/>
          </ac:spMkLst>
        </pc:spChg>
        <pc:spChg chg="mod">
          <ac:chgData name="Miguel David Benavides Galindo" userId="S::md_benavidesg@javeriana.edu.co::f81741f1-b16c-4ae6-aadc-5bfec8bb3105" providerId="AD" clId="Web-{EF39CFDF-0600-F7FB-4A6F-D8EBB9598584}" dt="2021-09-26T22:21:40.557" v="130" actId="14100"/>
          <ac:spMkLst>
            <pc:docMk/>
            <pc:sldMk cId="0" sldId="276"/>
            <ac:spMk id="305" creationId="{00000000-0000-0000-0000-000000000000}"/>
          </ac:spMkLst>
        </pc:spChg>
        <pc:graphicFrameChg chg="del mod modGraphic">
          <ac:chgData name="Miguel David Benavides Galindo" userId="S::md_benavidesg@javeriana.edu.co::f81741f1-b16c-4ae6-aadc-5bfec8bb3105" providerId="AD" clId="Web-{EF39CFDF-0600-F7FB-4A6F-D8EBB9598584}" dt="2021-09-26T22:27:34.069" v="157"/>
          <ac:graphicFrameMkLst>
            <pc:docMk/>
            <pc:sldMk cId="0" sldId="276"/>
            <ac:graphicFrameMk id="4" creationId="{00000000-0000-0000-0000-000000000000}"/>
          </ac:graphicFrameMkLst>
        </pc:graphicFrameChg>
        <pc:graphicFrameChg chg="del">
          <ac:chgData name="Miguel David Benavides Galindo" userId="S::md_benavidesg@javeriana.edu.co::f81741f1-b16c-4ae6-aadc-5bfec8bb3105" providerId="AD" clId="Web-{EF39CFDF-0600-F7FB-4A6F-D8EBB9598584}" dt="2021-09-26T22:17:00.627" v="101"/>
          <ac:graphicFrameMkLst>
            <pc:docMk/>
            <pc:sldMk cId="0" sldId="276"/>
            <ac:graphicFrameMk id="6" creationId="{00000000-0000-0000-0000-000000000000}"/>
          </ac:graphicFrameMkLst>
        </pc:graphicFrameChg>
        <pc:graphicFrameChg chg="del mod modGraphic">
          <ac:chgData name="Miguel David Benavides Galindo" userId="S::md_benavidesg@javeriana.edu.co::f81741f1-b16c-4ae6-aadc-5bfec8bb3105" providerId="AD" clId="Web-{EF39CFDF-0600-F7FB-4A6F-D8EBB9598584}" dt="2021-09-26T22:17:08.611" v="106"/>
          <ac:graphicFrameMkLst>
            <pc:docMk/>
            <pc:sldMk cId="0" sldId="276"/>
            <ac:graphicFrameMk id="8" creationId="{00000000-0000-0000-0000-000000000000}"/>
          </ac:graphicFrameMkLst>
        </pc:graphicFrameChg>
        <pc:picChg chg="add mod">
          <ac:chgData name="Miguel David Benavides Galindo" userId="S::md_benavidesg@javeriana.edu.co::f81741f1-b16c-4ae6-aadc-5bfec8bb3105" providerId="AD" clId="Web-{EF39CFDF-0600-F7FB-4A6F-D8EBB9598584}" dt="2021-09-26T22:17:56.144" v="122" actId="1076"/>
          <ac:picMkLst>
            <pc:docMk/>
            <pc:sldMk cId="0" sldId="276"/>
            <ac:picMk id="2" creationId="{BFB08221-5452-4878-B7F7-63A3ABA0B7CE}"/>
          </ac:picMkLst>
        </pc:picChg>
        <pc:picChg chg="add mod">
          <ac:chgData name="Miguel David Benavides Galindo" userId="S::md_benavidesg@javeriana.edu.co::f81741f1-b16c-4ae6-aadc-5bfec8bb3105" providerId="AD" clId="Web-{EF39CFDF-0600-F7FB-4A6F-D8EBB9598584}" dt="2021-09-26T22:27:47.851" v="162" actId="1076"/>
          <ac:picMkLst>
            <pc:docMk/>
            <pc:sldMk cId="0" sldId="276"/>
            <ac:picMk id="7" creationId="{1A08DD45-C5FB-4957-B855-D4C5C3B27734}"/>
          </ac:picMkLst>
        </pc:picChg>
      </pc:sldChg>
      <pc:sldChg chg="addSp delSp modSp">
        <pc:chgData name="Miguel David Benavides Galindo" userId="S::md_benavidesg@javeriana.edu.co::f81741f1-b16c-4ae6-aadc-5bfec8bb3105" providerId="AD" clId="Web-{EF39CFDF-0600-F7FB-4A6F-D8EBB9598584}" dt="2021-09-26T22:15:48.623" v="100" actId="14100"/>
        <pc:sldMkLst>
          <pc:docMk/>
          <pc:sldMk cId="2605946805" sldId="289"/>
        </pc:sldMkLst>
        <pc:spChg chg="del mod">
          <ac:chgData name="Miguel David Benavides Galindo" userId="S::md_benavidesg@javeriana.edu.co::f81741f1-b16c-4ae6-aadc-5bfec8bb3105" providerId="AD" clId="Web-{EF39CFDF-0600-F7FB-4A6F-D8EBB9598584}" dt="2021-09-26T22:14:57.231" v="88"/>
          <ac:spMkLst>
            <pc:docMk/>
            <pc:sldMk cId="2605946805" sldId="289"/>
            <ac:spMk id="2" creationId="{00000000-0000-0000-0000-000000000000}"/>
          </ac:spMkLst>
        </pc:spChg>
        <pc:spChg chg="mod">
          <ac:chgData name="Miguel David Benavides Galindo" userId="S::md_benavidesg@javeriana.edu.co::f81741f1-b16c-4ae6-aadc-5bfec8bb3105" providerId="AD" clId="Web-{EF39CFDF-0600-F7FB-4A6F-D8EBB9598584}" dt="2021-09-26T22:15:48.623" v="100" actId="14100"/>
          <ac:spMkLst>
            <pc:docMk/>
            <pc:sldMk cId="2605946805" sldId="289"/>
            <ac:spMk id="3" creationId="{00000000-0000-0000-0000-000000000000}"/>
          </ac:spMkLst>
        </pc:spChg>
        <pc:spChg chg="add del mod">
          <ac:chgData name="Miguel David Benavides Galindo" userId="S::md_benavidesg@javeriana.edu.co::f81741f1-b16c-4ae6-aadc-5bfec8bb3105" providerId="AD" clId="Web-{EF39CFDF-0600-F7FB-4A6F-D8EBB9598584}" dt="2021-09-26T22:11:49.428" v="32"/>
          <ac:spMkLst>
            <pc:docMk/>
            <pc:sldMk cId="2605946805" sldId="289"/>
            <ac:spMk id="6" creationId="{E4E20293-FF09-4952-97BE-8140CB2BFBA4}"/>
          </ac:spMkLst>
        </pc:spChg>
        <pc:spChg chg="add mod">
          <ac:chgData name="Miguel David Benavides Galindo" userId="S::md_benavidesg@javeriana.edu.co::f81741f1-b16c-4ae6-aadc-5bfec8bb3105" providerId="AD" clId="Web-{EF39CFDF-0600-F7FB-4A6F-D8EBB9598584}" dt="2021-09-26T22:13:57.964" v="64"/>
          <ac:spMkLst>
            <pc:docMk/>
            <pc:sldMk cId="2605946805" sldId="289"/>
            <ac:spMk id="7" creationId="{2341A993-6EBC-4661-A03B-45085C80A85E}"/>
          </ac:spMkLst>
        </pc:spChg>
        <pc:spChg chg="add mod">
          <ac:chgData name="Miguel David Benavides Galindo" userId="S::md_benavidesg@javeriana.edu.co::f81741f1-b16c-4ae6-aadc-5bfec8bb3105" providerId="AD" clId="Web-{EF39CFDF-0600-F7FB-4A6F-D8EBB9598584}" dt="2021-09-26T22:15:08.768" v="90" actId="1076"/>
          <ac:spMkLst>
            <pc:docMk/>
            <pc:sldMk cId="2605946805" sldId="289"/>
            <ac:spMk id="10" creationId="{38892EB6-EEE4-417C-A9E0-B3756D100E36}"/>
          </ac:spMkLst>
        </pc:spChg>
        <pc:spChg chg="del">
          <ac:chgData name="Miguel David Benavides Galindo" userId="S::md_benavidesg@javeriana.edu.co::f81741f1-b16c-4ae6-aadc-5bfec8bb3105" providerId="AD" clId="Web-{EF39CFDF-0600-F7FB-4A6F-D8EBB9598584}" dt="2021-09-26T22:11:26.302" v="25"/>
          <ac:spMkLst>
            <pc:docMk/>
            <pc:sldMk cId="2605946805" sldId="289"/>
            <ac:spMk id="139" creationId="{00000000-0000-0000-0000-000000000000}"/>
          </ac:spMkLst>
        </pc:spChg>
        <pc:picChg chg="add mod">
          <ac:chgData name="Miguel David Benavides Galindo" userId="S::md_benavidesg@javeriana.edu.co::f81741f1-b16c-4ae6-aadc-5bfec8bb3105" providerId="AD" clId="Web-{EF39CFDF-0600-F7FB-4A6F-D8EBB9598584}" dt="2021-09-26T22:11:42.334" v="31" actId="1076"/>
          <ac:picMkLst>
            <pc:docMk/>
            <pc:sldMk cId="2605946805" sldId="289"/>
            <ac:picMk id="4" creationId="{3EFE1AAE-4107-49C6-859A-28F320205BD7}"/>
          </ac:picMkLst>
        </pc:picChg>
      </pc:sldChg>
      <pc:sldChg chg="del">
        <pc:chgData name="Miguel David Benavides Galindo" userId="S::md_benavidesg@javeriana.edu.co::f81741f1-b16c-4ae6-aadc-5bfec8bb3105" providerId="AD" clId="Web-{EF39CFDF-0600-F7FB-4A6F-D8EBB9598584}" dt="2021-09-26T22:46:17.042" v="456"/>
        <pc:sldMkLst>
          <pc:docMk/>
          <pc:sldMk cId="410562106" sldId="293"/>
        </pc:sldMkLst>
      </pc:sldChg>
      <pc:sldChg chg="addSp delSp modSp">
        <pc:chgData name="Miguel David Benavides Galindo" userId="S::md_benavidesg@javeriana.edu.co::f81741f1-b16c-4ae6-aadc-5bfec8bb3105" providerId="AD" clId="Web-{EF39CFDF-0600-F7FB-4A6F-D8EBB9598584}" dt="2021-09-26T22:33:51.456" v="247" actId="20577"/>
        <pc:sldMkLst>
          <pc:docMk/>
          <pc:sldMk cId="1509000702" sldId="312"/>
        </pc:sldMkLst>
        <pc:spChg chg="add del">
          <ac:chgData name="Miguel David Benavides Galindo" userId="S::md_benavidesg@javeriana.edu.co::f81741f1-b16c-4ae6-aadc-5bfec8bb3105" providerId="AD" clId="Web-{EF39CFDF-0600-F7FB-4A6F-D8EBB9598584}" dt="2021-09-26T22:30:46.747" v="216"/>
          <ac:spMkLst>
            <pc:docMk/>
            <pc:sldMk cId="1509000702" sldId="312"/>
            <ac:spMk id="4" creationId="{E85B1B53-1015-4F9A-B674-D2C1E5CCB87F}"/>
          </ac:spMkLst>
        </pc:spChg>
        <pc:spChg chg="mod">
          <ac:chgData name="Miguel David Benavides Galindo" userId="S::md_benavidesg@javeriana.edu.co::f81741f1-b16c-4ae6-aadc-5bfec8bb3105" providerId="AD" clId="Web-{EF39CFDF-0600-F7FB-4A6F-D8EBB9598584}" dt="2021-09-26T22:30:42.075" v="215" actId="14100"/>
          <ac:spMkLst>
            <pc:docMk/>
            <pc:sldMk cId="1509000702" sldId="312"/>
            <ac:spMk id="5" creationId="{00000000-0000-0000-0000-000000000000}"/>
          </ac:spMkLst>
        </pc:spChg>
        <pc:spChg chg="mod">
          <ac:chgData name="Miguel David Benavides Galindo" userId="S::md_benavidesg@javeriana.edu.co::f81741f1-b16c-4ae6-aadc-5bfec8bb3105" providerId="AD" clId="Web-{EF39CFDF-0600-F7FB-4A6F-D8EBB9598584}" dt="2021-09-26T22:29:40.292" v="178" actId="1076"/>
          <ac:spMkLst>
            <pc:docMk/>
            <pc:sldMk cId="1509000702" sldId="312"/>
            <ac:spMk id="6" creationId="{00000000-0000-0000-0000-000000000000}"/>
          </ac:spMkLst>
        </pc:spChg>
        <pc:spChg chg="add mod">
          <ac:chgData name="Miguel David Benavides Galindo" userId="S::md_benavidesg@javeriana.edu.co::f81741f1-b16c-4ae6-aadc-5bfec8bb3105" providerId="AD" clId="Web-{EF39CFDF-0600-F7FB-4A6F-D8EBB9598584}" dt="2021-09-26T22:33:51.456" v="247" actId="20577"/>
          <ac:spMkLst>
            <pc:docMk/>
            <pc:sldMk cId="1509000702" sldId="312"/>
            <ac:spMk id="7" creationId="{8F60BFE0-F06F-41E0-BCDF-BBDE5E38B751}"/>
          </ac:spMkLst>
        </pc:spChg>
        <pc:graphicFrameChg chg="del">
          <ac:chgData name="Miguel David Benavides Galindo" userId="S::md_benavidesg@javeriana.edu.co::f81741f1-b16c-4ae6-aadc-5bfec8bb3105" providerId="AD" clId="Web-{EF39CFDF-0600-F7FB-4A6F-D8EBB9598584}" dt="2021-09-26T22:28:41.258" v="164"/>
          <ac:graphicFrameMkLst>
            <pc:docMk/>
            <pc:sldMk cId="1509000702" sldId="312"/>
            <ac:graphicFrameMk id="3" creationId="{00000000-0000-0000-0000-000000000000}"/>
          </ac:graphicFrameMkLst>
        </pc:graphicFrameChg>
        <pc:picChg chg="add mod">
          <ac:chgData name="Miguel David Benavides Galindo" userId="S::md_benavidesg@javeriana.edu.co::f81741f1-b16c-4ae6-aadc-5bfec8bb3105" providerId="AD" clId="Web-{EF39CFDF-0600-F7FB-4A6F-D8EBB9598584}" dt="2021-09-26T22:30:51.919" v="218" actId="1076"/>
          <ac:picMkLst>
            <pc:docMk/>
            <pc:sldMk cId="1509000702" sldId="312"/>
            <ac:picMk id="2" creationId="{90D63709-76DB-4542-B4A0-59C7B2E77D0B}"/>
          </ac:picMkLst>
        </pc:picChg>
      </pc:sldChg>
      <pc:sldChg chg="del">
        <pc:chgData name="Miguel David Benavides Galindo" userId="S::md_benavidesg@javeriana.edu.co::f81741f1-b16c-4ae6-aadc-5bfec8bb3105" providerId="AD" clId="Web-{EF39CFDF-0600-F7FB-4A6F-D8EBB9598584}" dt="2021-09-26T22:34:06.550" v="249"/>
        <pc:sldMkLst>
          <pc:docMk/>
          <pc:sldMk cId="2939126473" sldId="332"/>
        </pc:sldMkLst>
      </pc:sldChg>
      <pc:sldChg chg="del">
        <pc:chgData name="Miguel David Benavides Galindo" userId="S::md_benavidesg@javeriana.edu.co::f81741f1-b16c-4ae6-aadc-5bfec8bb3105" providerId="AD" clId="Web-{EF39CFDF-0600-F7FB-4A6F-D8EBB9598584}" dt="2021-09-26T22:31:05.060" v="219"/>
        <pc:sldMkLst>
          <pc:docMk/>
          <pc:sldMk cId="3176688769" sldId="333"/>
        </pc:sldMkLst>
      </pc:sldChg>
      <pc:sldChg chg="del">
        <pc:chgData name="Miguel David Benavides Galindo" userId="S::md_benavidesg@javeriana.edu.co::f81741f1-b16c-4ae6-aadc-5bfec8bb3105" providerId="AD" clId="Web-{EF39CFDF-0600-F7FB-4A6F-D8EBB9598584}" dt="2021-09-26T22:31:06.794" v="220"/>
        <pc:sldMkLst>
          <pc:docMk/>
          <pc:sldMk cId="631438720" sldId="334"/>
        </pc:sldMkLst>
      </pc:sldChg>
      <pc:sldChg chg="addSp delSp modSp add replId">
        <pc:chgData name="Miguel David Benavides Galindo" userId="S::md_benavidesg@javeriana.edu.co::f81741f1-b16c-4ae6-aadc-5bfec8bb3105" providerId="AD" clId="Web-{EF39CFDF-0600-F7FB-4A6F-D8EBB9598584}" dt="2021-09-26T22:37:46.698" v="357" actId="20577"/>
        <pc:sldMkLst>
          <pc:docMk/>
          <pc:sldMk cId="2590347982" sldId="354"/>
        </pc:sldMkLst>
        <pc:spChg chg="mod">
          <ac:chgData name="Miguel David Benavides Galindo" userId="S::md_benavidesg@javeriana.edu.co::f81741f1-b16c-4ae6-aadc-5bfec8bb3105" providerId="AD" clId="Web-{EF39CFDF-0600-F7FB-4A6F-D8EBB9598584}" dt="2021-09-26T22:37:46.698" v="357" actId="20577"/>
          <ac:spMkLst>
            <pc:docMk/>
            <pc:sldMk cId="2590347982" sldId="354"/>
            <ac:spMk id="5" creationId="{00000000-0000-0000-0000-000000000000}"/>
          </ac:spMkLst>
        </pc:spChg>
        <pc:spChg chg="mod">
          <ac:chgData name="Miguel David Benavides Galindo" userId="S::md_benavidesg@javeriana.edu.co::f81741f1-b16c-4ae6-aadc-5bfec8bb3105" providerId="AD" clId="Web-{EF39CFDF-0600-F7FB-4A6F-D8EBB9598584}" dt="2021-09-26T22:37:22.447" v="352" actId="1076"/>
          <ac:spMkLst>
            <pc:docMk/>
            <pc:sldMk cId="2590347982" sldId="354"/>
            <ac:spMk id="6" creationId="{00000000-0000-0000-0000-000000000000}"/>
          </ac:spMkLst>
        </pc:spChg>
        <pc:spChg chg="mod">
          <ac:chgData name="Miguel David Benavides Galindo" userId="S::md_benavidesg@javeriana.edu.co::f81741f1-b16c-4ae6-aadc-5bfec8bb3105" providerId="AD" clId="Web-{EF39CFDF-0600-F7FB-4A6F-D8EBB9598584}" dt="2021-09-26T22:36:38.102" v="299" actId="1076"/>
          <ac:spMkLst>
            <pc:docMk/>
            <pc:sldMk cId="2590347982" sldId="354"/>
            <ac:spMk id="7" creationId="{8F60BFE0-F06F-41E0-BCDF-BBDE5E38B751}"/>
          </ac:spMkLst>
        </pc:spChg>
        <pc:picChg chg="del mod">
          <ac:chgData name="Miguel David Benavides Galindo" userId="S::md_benavidesg@javeriana.edu.co::f81741f1-b16c-4ae6-aadc-5bfec8bb3105" providerId="AD" clId="Web-{EF39CFDF-0600-F7FB-4A6F-D8EBB9598584}" dt="2021-09-26T22:35:32.725" v="274"/>
          <ac:picMkLst>
            <pc:docMk/>
            <pc:sldMk cId="2590347982" sldId="354"/>
            <ac:picMk id="2" creationId="{90D63709-76DB-4542-B4A0-59C7B2E77D0B}"/>
          </ac:picMkLst>
        </pc:picChg>
        <pc:picChg chg="add mod">
          <ac:chgData name="Miguel David Benavides Galindo" userId="S::md_benavidesg@javeriana.edu.co::f81741f1-b16c-4ae6-aadc-5bfec8bb3105" providerId="AD" clId="Web-{EF39CFDF-0600-F7FB-4A6F-D8EBB9598584}" dt="2021-09-26T22:36:48.337" v="305" actId="1076"/>
          <ac:picMkLst>
            <pc:docMk/>
            <pc:sldMk cId="2590347982" sldId="354"/>
            <ac:picMk id="3" creationId="{BF0ABF5C-CC38-47C9-AB02-61340DB90811}"/>
          </ac:picMkLst>
        </pc:picChg>
      </pc:sldChg>
    </pc:docChg>
  </pc:docChgLst>
  <pc:docChgLst>
    <pc:chgData name="iran samir percia velasquez" userId="S::ispercia@javeriana.edu.co::b1231e0a-6053-4829-80ab-56a37d8f495f" providerId="AD" clId="Web-{7F0D9E0C-331C-4B09-AFC1-06F5A4ECD3E3}"/>
    <pc:docChg chg="modSld">
      <pc:chgData name="iran samir percia velasquez" userId="S::ispercia@javeriana.edu.co::b1231e0a-6053-4829-80ab-56a37d8f495f" providerId="AD" clId="Web-{7F0D9E0C-331C-4B09-AFC1-06F5A4ECD3E3}" dt="2021-09-22T01:41:07.905" v="2" actId="20577"/>
      <pc:docMkLst>
        <pc:docMk/>
      </pc:docMkLst>
      <pc:sldChg chg="modSp">
        <pc:chgData name="iran samir percia velasquez" userId="S::ispercia@javeriana.edu.co::b1231e0a-6053-4829-80ab-56a37d8f495f" providerId="AD" clId="Web-{7F0D9E0C-331C-4B09-AFC1-06F5A4ECD3E3}" dt="2021-09-22T01:41:07.905" v="2" actId="20577"/>
        <pc:sldMkLst>
          <pc:docMk/>
          <pc:sldMk cId="0" sldId="256"/>
        </pc:sldMkLst>
        <pc:spChg chg="mod">
          <ac:chgData name="iran samir percia velasquez" userId="S::ispercia@javeriana.edu.co::b1231e0a-6053-4829-80ab-56a37d8f495f" providerId="AD" clId="Web-{7F0D9E0C-331C-4B09-AFC1-06F5A4ECD3E3}" dt="2021-09-22T01:41:07.905" v="2" actId="20577"/>
          <ac:spMkLst>
            <pc:docMk/>
            <pc:sldMk cId="0" sldId="256"/>
            <ac:spMk id="4" creationId="{00000000-0000-0000-0000-000000000000}"/>
          </ac:spMkLst>
        </pc:spChg>
      </pc:sldChg>
    </pc:docChg>
  </pc:docChgLst>
  <pc:docChgLst>
    <pc:chgData name="Miguel Angel Méndez Hernández" userId="S::miguelmendez@javeriana.edu.co::c74af578-709a-4d20-84c6-fcfd547d76d4" providerId="AD" clId="Web-{00A60778-72B4-41E9-87AE-0909A91B3831}"/>
    <pc:docChg chg="addSld delSld modSld sldOrd">
      <pc:chgData name="Miguel Angel Méndez Hernández" userId="S::miguelmendez@javeriana.edu.co::c74af578-709a-4d20-84c6-fcfd547d76d4" providerId="AD" clId="Web-{00A60778-72B4-41E9-87AE-0909A91B3831}" dt="2021-09-23T05:47:18.658" v="1307" actId="1076"/>
      <pc:docMkLst>
        <pc:docMk/>
      </pc:docMkLst>
      <pc:sldChg chg="delSp modSp del">
        <pc:chgData name="Miguel Angel Méndez Hernández" userId="S::miguelmendez@javeriana.edu.co::c74af578-709a-4d20-84c6-fcfd547d76d4" providerId="AD" clId="Web-{00A60778-72B4-41E9-87AE-0909A91B3831}" dt="2021-09-23T05:40:33.024" v="1189"/>
        <pc:sldMkLst>
          <pc:docMk/>
          <pc:sldMk cId="0" sldId="257"/>
        </pc:sldMkLst>
        <pc:spChg chg="mod">
          <ac:chgData name="Miguel Angel Méndez Hernández" userId="S::miguelmendez@javeriana.edu.co::c74af578-709a-4d20-84c6-fcfd547d76d4" providerId="AD" clId="Web-{00A60778-72B4-41E9-87AE-0909A91B3831}" dt="2021-09-23T05:40:28.883" v="1188" actId="20577"/>
          <ac:spMkLst>
            <pc:docMk/>
            <pc:sldMk cId="0" sldId="257"/>
            <ac:spMk id="116" creationId="{00000000-0000-0000-0000-000000000000}"/>
          </ac:spMkLst>
        </pc:spChg>
        <pc:picChg chg="del">
          <ac:chgData name="Miguel Angel Méndez Hernández" userId="S::miguelmendez@javeriana.edu.co::c74af578-709a-4d20-84c6-fcfd547d76d4" providerId="AD" clId="Web-{00A60778-72B4-41E9-87AE-0909A91B3831}" dt="2021-09-23T05:40:26.149" v="1187"/>
          <ac:picMkLst>
            <pc:docMk/>
            <pc:sldMk cId="0" sldId="257"/>
            <ac:picMk id="1026" creationId="{00000000-0000-0000-0000-000000000000}"/>
          </ac:picMkLst>
        </pc:picChg>
      </pc:sldChg>
      <pc:sldChg chg="modSp">
        <pc:chgData name="Miguel Angel Méndez Hernández" userId="S::miguelmendez@javeriana.edu.co::c74af578-709a-4d20-84c6-fcfd547d76d4" providerId="AD" clId="Web-{00A60778-72B4-41E9-87AE-0909A91B3831}" dt="2021-09-23T04:52:33.782" v="5" actId="20577"/>
        <pc:sldMkLst>
          <pc:docMk/>
          <pc:sldMk cId="0" sldId="260"/>
        </pc:sldMkLst>
        <pc:spChg chg="mod">
          <ac:chgData name="Miguel Angel Méndez Hernández" userId="S::miguelmendez@javeriana.edu.co::c74af578-709a-4d20-84c6-fcfd547d76d4" providerId="AD" clId="Web-{00A60778-72B4-41E9-87AE-0909A91B3831}" dt="2021-09-23T04:52:33.782" v="5" actId="20577"/>
          <ac:spMkLst>
            <pc:docMk/>
            <pc:sldMk cId="0" sldId="260"/>
            <ac:spMk id="5" creationId="{483850FC-D823-4A4E-80EE-BBCA54AAF854}"/>
          </ac:spMkLst>
        </pc:spChg>
      </pc:sldChg>
      <pc:sldChg chg="addSp delSp modSp">
        <pc:chgData name="Miguel Angel Méndez Hernández" userId="S::miguelmendez@javeriana.edu.co::c74af578-709a-4d20-84c6-fcfd547d76d4" providerId="AD" clId="Web-{00A60778-72B4-41E9-87AE-0909A91B3831}" dt="2021-09-23T05:10:21.617" v="542" actId="1076"/>
        <pc:sldMkLst>
          <pc:docMk/>
          <pc:sldMk cId="0" sldId="264"/>
        </pc:sldMkLst>
        <pc:spChg chg="mod">
          <ac:chgData name="Miguel Angel Méndez Hernández" userId="S::miguelmendez@javeriana.edu.co::c74af578-709a-4d20-84c6-fcfd547d76d4" providerId="AD" clId="Web-{00A60778-72B4-41E9-87AE-0909A91B3831}" dt="2021-09-23T04:55:35.708" v="46" actId="20577"/>
          <ac:spMkLst>
            <pc:docMk/>
            <pc:sldMk cId="0" sldId="264"/>
            <ac:spMk id="185" creationId="{00000000-0000-0000-0000-000000000000}"/>
          </ac:spMkLst>
        </pc:spChg>
        <pc:spChg chg="mod">
          <ac:chgData name="Miguel Angel Méndez Hernández" userId="S::miguelmendez@javeriana.edu.co::c74af578-709a-4d20-84c6-fcfd547d76d4" providerId="AD" clId="Web-{00A60778-72B4-41E9-87AE-0909A91B3831}" dt="2021-09-23T05:10:15.898" v="538" actId="20577"/>
          <ac:spMkLst>
            <pc:docMk/>
            <pc:sldMk cId="0" sldId="264"/>
            <ac:spMk id="186" creationId="{00000000-0000-0000-0000-000000000000}"/>
          </ac:spMkLst>
        </pc:spChg>
        <pc:picChg chg="add mod">
          <ac:chgData name="Miguel Angel Méndez Hernández" userId="S::miguelmendez@javeriana.edu.co::c74af578-709a-4d20-84c6-fcfd547d76d4" providerId="AD" clId="Web-{00A60778-72B4-41E9-87AE-0909A91B3831}" dt="2021-09-23T04:56:58.554" v="54" actId="1076"/>
          <ac:picMkLst>
            <pc:docMk/>
            <pc:sldMk cId="0" sldId="264"/>
            <ac:picMk id="2" creationId="{E46C041B-789A-4584-96ED-70C73DB94069}"/>
          </ac:picMkLst>
        </pc:picChg>
        <pc:picChg chg="add mod">
          <ac:chgData name="Miguel Angel Méndez Hernández" userId="S::miguelmendez@javeriana.edu.co::c74af578-709a-4d20-84c6-fcfd547d76d4" providerId="AD" clId="Web-{00A60778-72B4-41E9-87AE-0909A91B3831}" dt="2021-09-23T05:10:21.617" v="542" actId="1076"/>
          <ac:picMkLst>
            <pc:docMk/>
            <pc:sldMk cId="0" sldId="264"/>
            <ac:picMk id="3" creationId="{1EA2C53A-AB0C-4C08-A662-A005FEAC3B1C}"/>
          </ac:picMkLst>
        </pc:picChg>
        <pc:picChg chg="del">
          <ac:chgData name="Miguel Angel Méndez Hernández" userId="S::miguelmendez@javeriana.edu.co::c74af578-709a-4d20-84c6-fcfd547d76d4" providerId="AD" clId="Web-{00A60778-72B4-41E9-87AE-0909A91B3831}" dt="2021-09-23T04:55:58.552" v="48"/>
          <ac:picMkLst>
            <pc:docMk/>
            <pc:sldMk cId="0" sldId="264"/>
            <ac:picMk id="5" creationId="{957ACAEA-D916-43DD-939D-8D9ADAEF0F52}"/>
          </ac:picMkLst>
        </pc:picChg>
        <pc:picChg chg="del">
          <ac:chgData name="Miguel Angel Méndez Hernández" userId="S::miguelmendez@javeriana.edu.co::c74af578-709a-4d20-84c6-fcfd547d76d4" providerId="AD" clId="Web-{00A60778-72B4-41E9-87AE-0909A91B3831}" dt="2021-09-23T04:55:54.115" v="47"/>
          <ac:picMkLst>
            <pc:docMk/>
            <pc:sldMk cId="0" sldId="264"/>
            <ac:picMk id="6" creationId="{2C46DC38-86B4-4763-9C95-1596DF651F8B}"/>
          </ac:picMkLst>
        </pc:picChg>
        <pc:picChg chg="add del mod">
          <ac:chgData name="Miguel Angel Méndez Hernández" userId="S::miguelmendez@javeriana.edu.co::c74af578-709a-4d20-84c6-fcfd547d76d4" providerId="AD" clId="Web-{00A60778-72B4-41E9-87AE-0909A91B3831}" dt="2021-09-23T05:09:00.984" v="514"/>
          <ac:picMkLst>
            <pc:docMk/>
            <pc:sldMk cId="0" sldId="264"/>
            <ac:picMk id="8" creationId="{F8C1DCE8-D0D8-45BF-A3D6-1EA7654E3157}"/>
          </ac:picMkLst>
        </pc:picChg>
      </pc:sldChg>
      <pc:sldChg chg="modSp">
        <pc:chgData name="Miguel Angel Méndez Hernández" userId="S::miguelmendez@javeriana.edu.co::c74af578-709a-4d20-84c6-fcfd547d76d4" providerId="AD" clId="Web-{00A60778-72B4-41E9-87AE-0909A91B3831}" dt="2021-09-23T05:47:18.658" v="1307" actId="1076"/>
        <pc:sldMkLst>
          <pc:docMk/>
          <pc:sldMk cId="0" sldId="266"/>
        </pc:sldMkLst>
        <pc:spChg chg="mod">
          <ac:chgData name="Miguel Angel Méndez Hernández" userId="S::miguelmendez@javeriana.edu.co::c74af578-709a-4d20-84c6-fcfd547d76d4" providerId="AD" clId="Web-{00A60778-72B4-41E9-87AE-0909A91B3831}" dt="2021-09-23T05:46:29.564" v="1298" actId="20577"/>
          <ac:spMkLst>
            <pc:docMk/>
            <pc:sldMk cId="0" sldId="266"/>
            <ac:spMk id="4" creationId="{00000000-0000-0000-0000-000000000000}"/>
          </ac:spMkLst>
        </pc:spChg>
        <pc:spChg chg="mod">
          <ac:chgData name="Miguel Angel Méndez Hernández" userId="S::miguelmendez@javeriana.edu.co::c74af578-709a-4d20-84c6-fcfd547d76d4" providerId="AD" clId="Web-{00A60778-72B4-41E9-87AE-0909A91B3831}" dt="2021-09-23T05:46:34.892" v="1299" actId="1076"/>
          <ac:spMkLst>
            <pc:docMk/>
            <pc:sldMk cId="0" sldId="266"/>
            <ac:spMk id="5" creationId="{00000000-0000-0000-0000-000000000000}"/>
          </ac:spMkLst>
        </pc:spChg>
        <pc:spChg chg="mod">
          <ac:chgData name="Miguel Angel Méndez Hernández" userId="S::miguelmendez@javeriana.edu.co::c74af578-709a-4d20-84c6-fcfd547d76d4" providerId="AD" clId="Web-{00A60778-72B4-41E9-87AE-0909A91B3831}" dt="2021-09-23T05:46:45.970" v="1302" actId="1076"/>
          <ac:spMkLst>
            <pc:docMk/>
            <pc:sldMk cId="0" sldId="266"/>
            <ac:spMk id="6" creationId="{00000000-0000-0000-0000-000000000000}"/>
          </ac:spMkLst>
        </pc:spChg>
        <pc:spChg chg="mod">
          <ac:chgData name="Miguel Angel Méndez Hernández" userId="S::miguelmendez@javeriana.edu.co::c74af578-709a-4d20-84c6-fcfd547d76d4" providerId="AD" clId="Web-{00A60778-72B4-41E9-87AE-0909A91B3831}" dt="2021-09-23T05:46:42.595" v="1301" actId="1076"/>
          <ac:spMkLst>
            <pc:docMk/>
            <pc:sldMk cId="0" sldId="266"/>
            <ac:spMk id="7" creationId="{00000000-0000-0000-0000-000000000000}"/>
          </ac:spMkLst>
        </pc:spChg>
        <pc:spChg chg="mod">
          <ac:chgData name="Miguel Angel Méndez Hernández" userId="S::miguelmendez@javeriana.edu.co::c74af578-709a-4d20-84c6-fcfd547d76d4" providerId="AD" clId="Web-{00A60778-72B4-41E9-87AE-0909A91B3831}" dt="2021-09-23T05:46:37.470" v="1300" actId="1076"/>
          <ac:spMkLst>
            <pc:docMk/>
            <pc:sldMk cId="0" sldId="266"/>
            <ac:spMk id="8" creationId="{00000000-0000-0000-0000-000000000000}"/>
          </ac:spMkLst>
        </pc:spChg>
        <pc:spChg chg="mod">
          <ac:chgData name="Miguel Angel Méndez Hernández" userId="S::miguelmendez@javeriana.edu.co::c74af578-709a-4d20-84c6-fcfd547d76d4" providerId="AD" clId="Web-{00A60778-72B4-41E9-87AE-0909A91B3831}" dt="2021-09-23T05:47:18.658" v="1307" actId="1076"/>
          <ac:spMkLst>
            <pc:docMk/>
            <pc:sldMk cId="0" sldId="266"/>
            <ac:spMk id="25" creationId="{00000000-0000-0000-0000-000000000000}"/>
          </ac:spMkLst>
        </pc:spChg>
      </pc:sldChg>
      <pc:sldChg chg="addSp delSp modSp">
        <pc:chgData name="Miguel Angel Méndez Hernández" userId="S::miguelmendez@javeriana.edu.co::c74af578-709a-4d20-84c6-fcfd547d76d4" providerId="AD" clId="Web-{00A60778-72B4-41E9-87AE-0909A91B3831}" dt="2021-09-23T05:19:00.771" v="705" actId="20577"/>
        <pc:sldMkLst>
          <pc:docMk/>
          <pc:sldMk cId="0" sldId="267"/>
        </pc:sldMkLst>
        <pc:spChg chg="add mod">
          <ac:chgData name="Miguel Angel Méndez Hernández" userId="S::miguelmendez@javeriana.edu.co::c74af578-709a-4d20-84c6-fcfd547d76d4" providerId="AD" clId="Web-{00A60778-72B4-41E9-87AE-0909A91B3831}" dt="2021-09-23T05:05:01.255" v="256" actId="20577"/>
          <ac:spMkLst>
            <pc:docMk/>
            <pc:sldMk cId="0" sldId="267"/>
            <ac:spMk id="4" creationId="{A28C6F9B-D32C-4683-B242-536A69C5AD44}"/>
          </ac:spMkLst>
        </pc:spChg>
        <pc:spChg chg="mod">
          <ac:chgData name="Miguel Angel Méndez Hernández" userId="S::miguelmendez@javeriana.edu.co::c74af578-709a-4d20-84c6-fcfd547d76d4" providerId="AD" clId="Web-{00A60778-72B4-41E9-87AE-0909A91B3831}" dt="2021-09-23T05:00:29.809" v="209" actId="20577"/>
          <ac:spMkLst>
            <pc:docMk/>
            <pc:sldMk cId="0" sldId="267"/>
            <ac:spMk id="9" creationId="{00000000-0000-0000-0000-000000000000}"/>
          </ac:spMkLst>
        </pc:spChg>
        <pc:spChg chg="mod">
          <ac:chgData name="Miguel Angel Méndez Hernández" userId="S::miguelmendez@javeriana.edu.co::c74af578-709a-4d20-84c6-fcfd547d76d4" providerId="AD" clId="Web-{00A60778-72B4-41E9-87AE-0909A91B3831}" dt="2021-09-23T05:19:00.771" v="705" actId="20577"/>
          <ac:spMkLst>
            <pc:docMk/>
            <pc:sldMk cId="0" sldId="267"/>
            <ac:spMk id="11" creationId="{00000000-0000-0000-0000-000000000000}"/>
          </ac:spMkLst>
        </pc:spChg>
        <pc:spChg chg="del">
          <ac:chgData name="Miguel Angel Méndez Hernández" userId="S::miguelmendez@javeriana.edu.co::c74af578-709a-4d20-84c6-fcfd547d76d4" providerId="AD" clId="Web-{00A60778-72B4-41E9-87AE-0909A91B3831}" dt="2021-09-23T05:01:24.669" v="213"/>
          <ac:spMkLst>
            <pc:docMk/>
            <pc:sldMk cId="0" sldId="267"/>
            <ac:spMk id="14" creationId="{00000000-0000-0000-0000-000000000000}"/>
          </ac:spMkLst>
        </pc:spChg>
        <pc:spChg chg="add mod">
          <ac:chgData name="Miguel Angel Méndez Hernández" userId="S::miguelmendez@javeriana.edu.co::c74af578-709a-4d20-84c6-fcfd547d76d4" providerId="AD" clId="Web-{00A60778-72B4-41E9-87AE-0909A91B3831}" dt="2021-09-23T05:08:33.421" v="513" actId="20577"/>
          <ac:spMkLst>
            <pc:docMk/>
            <pc:sldMk cId="0" sldId="267"/>
            <ac:spMk id="17" creationId="{D2D2E9E8-D01D-49D6-BFA0-6BD6F7C9A6D4}"/>
          </ac:spMkLst>
        </pc:spChg>
        <pc:spChg chg="add mod">
          <ac:chgData name="Miguel Angel Méndez Hernández" userId="S::miguelmendez@javeriana.edu.co::c74af578-709a-4d20-84c6-fcfd547d76d4" providerId="AD" clId="Web-{00A60778-72B4-41E9-87AE-0909A91B3831}" dt="2021-09-23T05:07:21.248" v="452" actId="20577"/>
          <ac:spMkLst>
            <pc:docMk/>
            <pc:sldMk cId="0" sldId="267"/>
            <ac:spMk id="19" creationId="{4D4EFA82-98FF-4F1C-AFD2-E12638381EDD}"/>
          </ac:spMkLst>
        </pc:spChg>
        <pc:graphicFrameChg chg="del">
          <ac:chgData name="Miguel Angel Méndez Hernández" userId="S::miguelmendez@javeriana.edu.co::c74af578-709a-4d20-84c6-fcfd547d76d4" providerId="AD" clId="Web-{00A60778-72B4-41E9-87AE-0909A91B3831}" dt="2021-09-23T05:01:24.669" v="216"/>
          <ac:graphicFrameMkLst>
            <pc:docMk/>
            <pc:sldMk cId="0" sldId="267"/>
            <ac:graphicFrameMk id="5"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4.669" v="215"/>
          <ac:graphicFrameMkLst>
            <pc:docMk/>
            <pc:sldMk cId="0" sldId="267"/>
            <ac:graphicFrameMk id="6"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8.935" v="217"/>
          <ac:graphicFrameMkLst>
            <pc:docMk/>
            <pc:sldMk cId="0" sldId="267"/>
            <ac:graphicFrameMk id="10" creationId="{00000000-0000-0000-0000-000000000000}"/>
          </ac:graphicFrameMkLst>
        </pc:graphicFrameChg>
        <pc:graphicFrameChg chg="del">
          <ac:chgData name="Miguel Angel Méndez Hernández" userId="S::miguelmendez@javeriana.edu.co::c74af578-709a-4d20-84c6-fcfd547d76d4" providerId="AD" clId="Web-{00A60778-72B4-41E9-87AE-0909A91B3831}" dt="2021-09-23T05:01:24.669" v="214"/>
          <ac:graphicFrameMkLst>
            <pc:docMk/>
            <pc:sldMk cId="0" sldId="267"/>
            <ac:graphicFrameMk id="12" creationId="{00000000-0000-0000-0000-000000000000}"/>
          </ac:graphicFrameMkLst>
        </pc:graphicFrameChg>
        <pc:graphicFrameChg chg="del mod modGraphic">
          <ac:chgData name="Miguel Angel Méndez Hernández" userId="S::miguelmendez@javeriana.edu.co::c74af578-709a-4d20-84c6-fcfd547d76d4" providerId="AD" clId="Web-{00A60778-72B4-41E9-87AE-0909A91B3831}" dt="2021-09-23T05:01:39.170" v="224"/>
          <ac:graphicFrameMkLst>
            <pc:docMk/>
            <pc:sldMk cId="0" sldId="267"/>
            <ac:graphicFrameMk id="13" creationId="{00000000-0000-0000-0000-000000000000}"/>
          </ac:graphicFrameMkLst>
        </pc:graphicFrameChg>
        <pc:graphicFrameChg chg="add mod modGraphic">
          <ac:chgData name="Miguel Angel Méndez Hernández" userId="S::miguelmendez@javeriana.edu.co::c74af578-709a-4d20-84c6-fcfd547d76d4" providerId="AD" clId="Web-{00A60778-72B4-41E9-87AE-0909A91B3831}" dt="2021-09-23T05:08:06.061" v="512"/>
          <ac:graphicFrameMkLst>
            <pc:docMk/>
            <pc:sldMk cId="0" sldId="267"/>
            <ac:graphicFrameMk id="15" creationId="{27ADC70C-1F26-4392-B517-555167749670}"/>
          </ac:graphicFrameMkLst>
        </pc:graphicFrameChg>
        <pc:picChg chg="add del mod">
          <ac:chgData name="Miguel Angel Méndez Hernández" userId="S::miguelmendez@javeriana.edu.co::c74af578-709a-4d20-84c6-fcfd547d76d4" providerId="AD" clId="Web-{00A60778-72B4-41E9-87AE-0909A91B3831}" dt="2021-09-23T05:04:13.301" v="248"/>
          <ac:picMkLst>
            <pc:docMk/>
            <pc:sldMk cId="0" sldId="267"/>
            <ac:picMk id="2" creationId="{C88BEAAE-8359-4703-954C-DB9BB2AB89DA}"/>
          </ac:picMkLst>
        </pc:picChg>
        <pc:picChg chg="add mod">
          <ac:chgData name="Miguel Angel Méndez Hernández" userId="S::miguelmendez@javeriana.edu.co::c74af578-709a-4d20-84c6-fcfd547d76d4" providerId="AD" clId="Web-{00A60778-72B4-41E9-87AE-0909A91B3831}" dt="2021-09-23T05:04:44.161" v="251" actId="1076"/>
          <ac:picMkLst>
            <pc:docMk/>
            <pc:sldMk cId="0" sldId="267"/>
            <ac:picMk id="3" creationId="{273014B0-0356-4E50-98C1-7E8280987AF0}"/>
          </ac:picMkLst>
        </pc:picChg>
        <pc:picChg chg="del">
          <ac:chgData name="Miguel Angel Méndez Hernández" userId="S::miguelmendez@javeriana.edu.co::c74af578-709a-4d20-84c6-fcfd547d76d4" providerId="AD" clId="Web-{00A60778-72B4-41E9-87AE-0909A91B3831}" dt="2021-09-23T05:00:31.074" v="210"/>
          <ac:picMkLst>
            <pc:docMk/>
            <pc:sldMk cId="0" sldId="267"/>
            <ac:picMk id="7" creationId="{00000000-0000-0000-0000-000000000000}"/>
          </ac:picMkLst>
        </pc:picChg>
        <pc:picChg chg="del">
          <ac:chgData name="Miguel Angel Méndez Hernández" userId="S::miguelmendez@javeriana.edu.co::c74af578-709a-4d20-84c6-fcfd547d76d4" providerId="AD" clId="Web-{00A60778-72B4-41E9-87AE-0909A91B3831}" dt="2021-09-23T05:00:32.481" v="211"/>
          <ac:picMkLst>
            <pc:docMk/>
            <pc:sldMk cId="0" sldId="267"/>
            <ac:picMk id="8" creationId="{00000000-0000-0000-0000-000000000000}"/>
          </ac:picMkLst>
        </pc:picChg>
      </pc:sldChg>
      <pc:sldChg chg="modSp">
        <pc:chgData name="Miguel Angel Méndez Hernández" userId="S::miguelmendez@javeriana.edu.co::c74af578-709a-4d20-84c6-fcfd547d76d4" providerId="AD" clId="Web-{00A60778-72B4-41E9-87AE-0909A91B3831}" dt="2021-09-23T05:24:58.081" v="826" actId="20577"/>
        <pc:sldMkLst>
          <pc:docMk/>
          <pc:sldMk cId="0" sldId="271"/>
        </pc:sldMkLst>
        <pc:spChg chg="mod">
          <ac:chgData name="Miguel Angel Méndez Hernández" userId="S::miguelmendez@javeriana.edu.co::c74af578-709a-4d20-84c6-fcfd547d76d4" providerId="AD" clId="Web-{00A60778-72B4-41E9-87AE-0909A91B3831}" dt="2021-09-23T05:24:58.081" v="826" actId="20577"/>
          <ac:spMkLst>
            <pc:docMk/>
            <pc:sldMk cId="0" sldId="271"/>
            <ac:spMk id="16" creationId="{00000000-0000-0000-0000-000000000000}"/>
          </ac:spMkLst>
        </pc:spChg>
        <pc:spChg chg="mod">
          <ac:chgData name="Miguel Angel Méndez Hernández" userId="S::miguelmendez@javeriana.edu.co::c74af578-709a-4d20-84c6-fcfd547d76d4" providerId="AD" clId="Web-{00A60778-72B4-41E9-87AE-0909A91B3831}" dt="2021-09-23T04:54:24.066" v="27" actId="14100"/>
          <ac:spMkLst>
            <pc:docMk/>
            <pc:sldMk cId="0" sldId="271"/>
            <ac:spMk id="255" creationId="{00000000-0000-0000-0000-000000000000}"/>
          </ac:spMkLst>
        </pc:spChg>
        <pc:cxnChg chg="mod">
          <ac:chgData name="Miguel Angel Méndez Hernández" userId="S::miguelmendez@javeriana.edu.co::c74af578-709a-4d20-84c6-fcfd547d76d4" providerId="AD" clId="Web-{00A60778-72B4-41E9-87AE-0909A91B3831}" dt="2021-09-23T04:54:24.066" v="27" actId="14100"/>
          <ac:cxnSpMkLst>
            <pc:docMk/>
            <pc:sldMk cId="0" sldId="271"/>
            <ac:cxnSpMk id="22" creationId="{00000000-0000-0000-0000-000000000000}"/>
          </ac:cxnSpMkLst>
        </pc:cxnChg>
        <pc:cxnChg chg="mod">
          <ac:chgData name="Miguel Angel Méndez Hernández" userId="S::miguelmendez@javeriana.edu.co::c74af578-709a-4d20-84c6-fcfd547d76d4" providerId="AD" clId="Web-{00A60778-72B4-41E9-87AE-0909A91B3831}" dt="2021-09-23T04:54:24.066" v="27" actId="14100"/>
          <ac:cxnSpMkLst>
            <pc:docMk/>
            <pc:sldMk cId="0" sldId="271"/>
            <ac:cxnSpMk id="254" creationId="{00000000-0000-0000-0000-000000000000}"/>
          </ac:cxnSpMkLst>
        </pc:cxnChg>
      </pc:sldChg>
      <pc:sldChg chg="modSp">
        <pc:chgData name="Miguel Angel Méndez Hernández" userId="S::miguelmendez@javeriana.edu.co::c74af578-709a-4d20-84c6-fcfd547d76d4" providerId="AD" clId="Web-{00A60778-72B4-41E9-87AE-0909A91B3831}" dt="2021-09-23T05:45:04.827" v="1289" actId="20577"/>
        <pc:sldMkLst>
          <pc:docMk/>
          <pc:sldMk cId="2588808750" sldId="309"/>
        </pc:sldMkLst>
        <pc:spChg chg="mod">
          <ac:chgData name="Miguel Angel Méndez Hernández" userId="S::miguelmendez@javeriana.edu.co::c74af578-709a-4d20-84c6-fcfd547d76d4" providerId="AD" clId="Web-{00A60778-72B4-41E9-87AE-0909A91B3831}" dt="2021-09-23T05:45:04.827" v="1289" actId="20577"/>
          <ac:spMkLst>
            <pc:docMk/>
            <pc:sldMk cId="2588808750" sldId="309"/>
            <ac:spMk id="133" creationId="{00000000-0000-0000-0000-000000000000}"/>
          </ac:spMkLst>
        </pc:spChg>
      </pc:sldChg>
      <pc:sldChg chg="addSp delSp modSp">
        <pc:chgData name="Miguel Angel Méndez Hernández" userId="S::miguelmendez@javeriana.edu.co::c74af578-709a-4d20-84c6-fcfd547d76d4" providerId="AD" clId="Web-{00A60778-72B4-41E9-87AE-0909A91B3831}" dt="2021-09-23T05:38:53.725" v="1165" actId="1076"/>
        <pc:sldMkLst>
          <pc:docMk/>
          <pc:sldMk cId="4205076260" sldId="315"/>
        </pc:sldMkLst>
        <pc:spChg chg="add mod">
          <ac:chgData name="Miguel Angel Méndez Hernández" userId="S::miguelmendez@javeriana.edu.co::c74af578-709a-4d20-84c6-fcfd547d76d4" providerId="AD" clId="Web-{00A60778-72B4-41E9-87AE-0909A91B3831}" dt="2021-09-23T05:24:30.267" v="819" actId="1076"/>
          <ac:spMkLst>
            <pc:docMk/>
            <pc:sldMk cId="4205076260" sldId="315"/>
            <ac:spMk id="4" creationId="{3D3BE4B2-6E8C-490E-B53D-623EE7056655}"/>
          </ac:spMkLst>
        </pc:spChg>
        <pc:spChg chg="add mod">
          <ac:chgData name="Miguel Angel Méndez Hernández" userId="S::miguelmendez@javeriana.edu.co::c74af578-709a-4d20-84c6-fcfd547d76d4" providerId="AD" clId="Web-{00A60778-72B4-41E9-87AE-0909A91B3831}" dt="2021-09-23T05:38:53.725" v="1165" actId="1076"/>
          <ac:spMkLst>
            <pc:docMk/>
            <pc:sldMk cId="4205076260" sldId="315"/>
            <ac:spMk id="5" creationId="{6991F17B-36C2-43D7-9ABF-3E5A7E0B756B}"/>
          </ac:spMkLst>
        </pc:spChg>
        <pc:spChg chg="mod">
          <ac:chgData name="Miguel Angel Méndez Hernández" userId="S::miguelmendez@javeriana.edu.co::c74af578-709a-4d20-84c6-fcfd547d76d4" providerId="AD" clId="Web-{00A60778-72B4-41E9-87AE-0909A91B3831}" dt="2021-09-23T05:18:09.660" v="703" actId="20577"/>
          <ac:spMkLst>
            <pc:docMk/>
            <pc:sldMk cId="4205076260" sldId="315"/>
            <ac:spMk id="14" creationId="{00000000-0000-0000-0000-000000000000}"/>
          </ac:spMkLst>
        </pc:spChg>
        <pc:spChg chg="del">
          <ac:chgData name="Miguel Angel Méndez Hernández" userId="S::miguelmendez@javeriana.edu.co::c74af578-709a-4d20-84c6-fcfd547d76d4" providerId="AD" clId="Web-{00A60778-72B4-41E9-87AE-0909A91B3831}" dt="2021-09-23T05:20:29.491" v="785"/>
          <ac:spMkLst>
            <pc:docMk/>
            <pc:sldMk cId="4205076260" sldId="315"/>
            <ac:spMk id="66" creationId="{00000000-0000-0000-0000-000000000000}"/>
          </ac:spMkLst>
        </pc:spChg>
        <pc:spChg chg="del">
          <ac:chgData name="Miguel Angel Méndez Hernández" userId="S::miguelmendez@javeriana.edu.co::c74af578-709a-4d20-84c6-fcfd547d76d4" providerId="AD" clId="Web-{00A60778-72B4-41E9-87AE-0909A91B3831}" dt="2021-09-23T05:20:29.491" v="784"/>
          <ac:spMkLst>
            <pc:docMk/>
            <pc:sldMk cId="4205076260" sldId="315"/>
            <ac:spMk id="67" creationId="{00000000-0000-0000-0000-000000000000}"/>
          </ac:spMkLst>
        </pc:spChg>
        <pc:spChg chg="mod">
          <ac:chgData name="Miguel Angel Méndez Hernández" userId="S::miguelmendez@javeriana.edu.co::c74af578-709a-4d20-84c6-fcfd547d76d4" providerId="AD" clId="Web-{00A60778-72B4-41E9-87AE-0909A91B3831}" dt="2021-09-23T05:13:52.810" v="563" actId="20577"/>
          <ac:spMkLst>
            <pc:docMk/>
            <pc:sldMk cId="4205076260" sldId="315"/>
            <ac:spMk id="145" creationId="{00000000-0000-0000-0000-000000000000}"/>
          </ac:spMkLst>
        </pc:spChg>
        <pc:grpChg chg="del">
          <ac:chgData name="Miguel Angel Méndez Hernández" userId="S::miguelmendez@javeriana.edu.co::c74af578-709a-4d20-84c6-fcfd547d76d4" providerId="AD" clId="Web-{00A60778-72B4-41E9-87AE-0909A91B3831}" dt="2021-09-23T05:20:22.163" v="782"/>
          <ac:grpSpMkLst>
            <pc:docMk/>
            <pc:sldMk cId="4205076260" sldId="315"/>
            <ac:grpSpMk id="174" creationId="{00000000-0000-0000-0000-000000000000}"/>
          </ac:grpSpMkLst>
        </pc:grpChg>
        <pc:picChg chg="add mod">
          <ac:chgData name="Miguel Angel Méndez Hernández" userId="S::miguelmendez@javeriana.edu.co::c74af578-709a-4d20-84c6-fcfd547d76d4" providerId="AD" clId="Web-{00A60778-72B4-41E9-87AE-0909A91B3831}" dt="2021-09-23T05:22:48.151" v="799" actId="1076"/>
          <ac:picMkLst>
            <pc:docMk/>
            <pc:sldMk cId="4205076260" sldId="315"/>
            <ac:picMk id="2" creationId="{99F81F90-DAFB-49CE-A701-49FF9C2EDAB0}"/>
          </ac:picMkLst>
        </pc:picChg>
        <pc:picChg chg="add mod">
          <ac:chgData name="Miguel Angel Méndez Hernández" userId="S::miguelmendez@javeriana.edu.co::c74af578-709a-4d20-84c6-fcfd547d76d4" providerId="AD" clId="Web-{00A60778-72B4-41E9-87AE-0909A91B3831}" dt="2021-09-23T05:24:34.080" v="822" actId="1076"/>
          <ac:picMkLst>
            <pc:docMk/>
            <pc:sldMk cId="4205076260" sldId="315"/>
            <ac:picMk id="6" creationId="{6E74ABCB-8BE2-426C-9739-08A50E232066}"/>
          </ac:picMkLst>
        </pc:picChg>
        <pc:picChg chg="del">
          <ac:chgData name="Miguel Angel Méndez Hernández" userId="S::miguelmendez@javeriana.edu.co::c74af578-709a-4d20-84c6-fcfd547d76d4" providerId="AD" clId="Web-{00A60778-72B4-41E9-87AE-0909A91B3831}" dt="2021-09-23T05:20:31.476" v="786"/>
          <ac:picMkLst>
            <pc:docMk/>
            <pc:sldMk cId="4205076260" sldId="315"/>
            <ac:picMk id="63" creationId="{00000000-0000-0000-0000-000000000000}"/>
          </ac:picMkLst>
        </pc:picChg>
        <pc:picChg chg="del">
          <ac:chgData name="Miguel Angel Méndez Hernández" userId="S::miguelmendez@javeriana.edu.co::c74af578-709a-4d20-84c6-fcfd547d76d4" providerId="AD" clId="Web-{00A60778-72B4-41E9-87AE-0909A91B3831}" dt="2021-09-23T05:20:25.929" v="783"/>
          <ac:picMkLst>
            <pc:docMk/>
            <pc:sldMk cId="4205076260" sldId="315"/>
            <ac:picMk id="64" creationId="{00000000-0000-0000-0000-000000000000}"/>
          </ac:picMkLst>
        </pc:picChg>
        <pc:cxnChg chg="mod">
          <ac:chgData name="Miguel Angel Méndez Hernández" userId="S::miguelmendez@javeriana.edu.co::c74af578-709a-4d20-84c6-fcfd547d76d4" providerId="AD" clId="Web-{00A60778-72B4-41E9-87AE-0909A91B3831}" dt="2021-09-23T05:20:22.163" v="782"/>
          <ac:cxnSpMkLst>
            <pc:docMk/>
            <pc:sldMk cId="4205076260" sldId="315"/>
            <ac:cxnSpMk id="3"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2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3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4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4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54"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5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6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4"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77"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0"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3"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8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9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0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6"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19"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2"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5"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28"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31" creationId="{00000000-0000-0000-0000-000000000000}"/>
          </ac:cxnSpMkLst>
        </pc:cxnChg>
        <pc:cxnChg chg="mod">
          <ac:chgData name="Miguel Angel Méndez Hernández" userId="S::miguelmendez@javeriana.edu.co::c74af578-709a-4d20-84c6-fcfd547d76d4" providerId="AD" clId="Web-{00A60778-72B4-41E9-87AE-0909A91B3831}" dt="2021-09-23T05:20:22.163" v="782"/>
          <ac:cxnSpMkLst>
            <pc:docMk/>
            <pc:sldMk cId="4205076260" sldId="315"/>
            <ac:cxnSpMk id="134" creationId="{00000000-0000-0000-0000-000000000000}"/>
          </ac:cxnSpMkLst>
        </pc:cxnChg>
      </pc:sldChg>
      <pc:sldChg chg="addSp delSp modSp">
        <pc:chgData name="Miguel Angel Méndez Hernández" userId="S::miguelmendez@javeriana.edu.co::c74af578-709a-4d20-84c6-fcfd547d76d4" providerId="AD" clId="Web-{00A60778-72B4-41E9-87AE-0909A91B3831}" dt="2021-09-23T05:43:49.857" v="1265" actId="14100"/>
        <pc:sldMkLst>
          <pc:docMk/>
          <pc:sldMk cId="2976099166" sldId="319"/>
        </pc:sldMkLst>
        <pc:spChg chg="add del mod">
          <ac:chgData name="Miguel Angel Méndez Hernández" userId="S::miguelmendez@javeriana.edu.co::c74af578-709a-4d20-84c6-fcfd547d76d4" providerId="AD" clId="Web-{00A60778-72B4-41E9-87AE-0909A91B3831}" dt="2021-09-23T05:43:12.168" v="1260"/>
          <ac:spMkLst>
            <pc:docMk/>
            <pc:sldMk cId="2976099166" sldId="319"/>
            <ac:spMk id="7" creationId="{088EB3EE-E72E-4E38-BB24-5DCBBE0D63BB}"/>
          </ac:spMkLst>
        </pc:spChg>
        <pc:spChg chg="mod">
          <ac:chgData name="Miguel Angel Méndez Hernández" userId="S::miguelmendez@javeriana.edu.co::c74af578-709a-4d20-84c6-fcfd547d76d4" providerId="AD" clId="Web-{00A60778-72B4-41E9-87AE-0909A91B3831}" dt="2021-09-23T05:42:31.621" v="1255" actId="14100"/>
          <ac:spMkLst>
            <pc:docMk/>
            <pc:sldMk cId="2976099166" sldId="319"/>
            <ac:spMk id="116" creationId="{00000000-0000-0000-0000-000000000000}"/>
          </ac:spMkLst>
        </pc:spChg>
        <pc:spChg chg="del">
          <ac:chgData name="Miguel Angel Méndez Hernández" userId="S::miguelmendez@javeriana.edu.co::c74af578-709a-4d20-84c6-fcfd547d76d4" providerId="AD" clId="Web-{00A60778-72B4-41E9-87AE-0909A91B3831}" dt="2021-09-23T05:42:11.854" v="1239"/>
          <ac:spMkLst>
            <pc:docMk/>
            <pc:sldMk cId="2976099166" sldId="319"/>
            <ac:spMk id="118" creationId="{00000000-0000-0000-0000-000000000000}"/>
          </ac:spMkLst>
        </pc:spChg>
        <pc:picChg chg="del">
          <ac:chgData name="Miguel Angel Méndez Hernández" userId="S::miguelmendez@javeriana.edu.co::c74af578-709a-4d20-84c6-fcfd547d76d4" providerId="AD" clId="Web-{00A60778-72B4-41E9-87AE-0909A91B3831}" dt="2021-09-23T05:40:39.509" v="1192"/>
          <ac:picMkLst>
            <pc:docMk/>
            <pc:sldMk cId="2976099166" sldId="319"/>
            <ac:picMk id="2" creationId="{00000000-0000-0000-0000-000000000000}"/>
          </ac:picMkLst>
        </pc:picChg>
        <pc:picChg chg="del">
          <ac:chgData name="Miguel Angel Méndez Hernández" userId="S::miguelmendez@javeriana.edu.co::c74af578-709a-4d20-84c6-fcfd547d76d4" providerId="AD" clId="Web-{00A60778-72B4-41E9-87AE-0909A91B3831}" dt="2021-09-23T05:40:41.274" v="1193"/>
          <ac:picMkLst>
            <pc:docMk/>
            <pc:sldMk cId="2976099166" sldId="319"/>
            <ac:picMk id="3" creationId="{00000000-0000-0000-0000-000000000000}"/>
          </ac:picMkLst>
        </pc:picChg>
        <pc:picChg chg="add mod">
          <ac:chgData name="Miguel Angel Méndez Hernández" userId="S::miguelmendez@javeriana.edu.co::c74af578-709a-4d20-84c6-fcfd547d76d4" providerId="AD" clId="Web-{00A60778-72B4-41E9-87AE-0909A91B3831}" dt="2021-09-23T05:41:32.182" v="1233" actId="1076"/>
          <ac:picMkLst>
            <pc:docMk/>
            <pc:sldMk cId="2976099166" sldId="319"/>
            <ac:picMk id="4" creationId="{82266BF5-02D3-4341-83AE-EC4E6E42D6B4}"/>
          </ac:picMkLst>
        </pc:picChg>
        <pc:picChg chg="add mod">
          <ac:chgData name="Miguel Angel Méndez Hernández" userId="S::miguelmendez@javeriana.edu.co::c74af578-709a-4d20-84c6-fcfd547d76d4" providerId="AD" clId="Web-{00A60778-72B4-41E9-87AE-0909A91B3831}" dt="2021-09-23T05:41:59.792" v="1238" actId="14100"/>
          <ac:picMkLst>
            <pc:docMk/>
            <pc:sldMk cId="2976099166" sldId="319"/>
            <ac:picMk id="5" creationId="{FDDFB612-702A-4555-8246-90C9F029DA63}"/>
          </ac:picMkLst>
        </pc:picChg>
        <pc:picChg chg="add mod">
          <ac:chgData name="Miguel Angel Méndez Hernández" userId="S::miguelmendez@javeriana.edu.co::c74af578-709a-4d20-84c6-fcfd547d76d4" providerId="AD" clId="Web-{00A60778-72B4-41E9-87AE-0909A91B3831}" dt="2021-09-23T05:43:10.278" v="1259" actId="1076"/>
          <ac:picMkLst>
            <pc:docMk/>
            <pc:sldMk cId="2976099166" sldId="319"/>
            <ac:picMk id="8" creationId="{06178185-CDD6-4E71-A21E-CEC31BB4A346}"/>
          </ac:picMkLst>
        </pc:picChg>
        <pc:picChg chg="add mod">
          <ac:chgData name="Miguel Angel Méndez Hernández" userId="S::miguelmendez@javeriana.edu.co::c74af578-709a-4d20-84c6-fcfd547d76d4" providerId="AD" clId="Web-{00A60778-72B4-41E9-87AE-0909A91B3831}" dt="2021-09-23T05:43:49.857" v="1265" actId="14100"/>
          <ac:picMkLst>
            <pc:docMk/>
            <pc:sldMk cId="2976099166" sldId="319"/>
            <ac:picMk id="9" creationId="{4B01BEBC-3EB0-4BC2-96AC-C17C1EA554E2}"/>
          </ac:picMkLst>
        </pc:picChg>
        <pc:picChg chg="del">
          <ac:chgData name="Miguel Angel Méndez Hernández" userId="S::miguelmendez@javeriana.edu.co::c74af578-709a-4d20-84c6-fcfd547d76d4" providerId="AD" clId="Web-{00A60778-72B4-41E9-87AE-0909A91B3831}" dt="2021-09-23T05:40:36.743" v="1190"/>
          <ac:picMkLst>
            <pc:docMk/>
            <pc:sldMk cId="2976099166" sldId="319"/>
            <ac:picMk id="4098" creationId="{00000000-0000-0000-0000-000000000000}"/>
          </ac:picMkLst>
        </pc:picChg>
        <pc:picChg chg="del">
          <ac:chgData name="Miguel Angel Méndez Hernández" userId="S::miguelmendez@javeriana.edu.co::c74af578-709a-4d20-84c6-fcfd547d76d4" providerId="AD" clId="Web-{00A60778-72B4-41E9-87AE-0909A91B3831}" dt="2021-09-23T05:40:38.008" v="1191"/>
          <ac:picMkLst>
            <pc:docMk/>
            <pc:sldMk cId="2976099166" sldId="319"/>
            <ac:picMk id="4099" creationId="{00000000-0000-0000-0000-000000000000}"/>
          </ac:picMkLst>
        </pc:picChg>
        <pc:picChg chg="del">
          <ac:chgData name="Miguel Angel Méndez Hernández" userId="S::miguelmendez@javeriana.edu.co::c74af578-709a-4d20-84c6-fcfd547d76d4" providerId="AD" clId="Web-{00A60778-72B4-41E9-87AE-0909A91B3831}" dt="2021-09-23T05:41:08.962" v="1231"/>
          <ac:picMkLst>
            <pc:docMk/>
            <pc:sldMk cId="2976099166" sldId="319"/>
            <ac:picMk id="4100" creationId="{00000000-0000-0000-0000-000000000000}"/>
          </ac:picMkLst>
        </pc:picChg>
      </pc:sldChg>
      <pc:sldChg chg="addSp modSp">
        <pc:chgData name="Miguel Angel Méndez Hernández" userId="S::miguelmendez@javeriana.edu.co::c74af578-709a-4d20-84c6-fcfd547d76d4" providerId="AD" clId="Web-{00A60778-72B4-41E9-87AE-0909A91B3831}" dt="2021-09-23T05:20:09.116" v="781" actId="20577"/>
        <pc:sldMkLst>
          <pc:docMk/>
          <pc:sldMk cId="100999679" sldId="325"/>
        </pc:sldMkLst>
        <pc:spChg chg="mod">
          <ac:chgData name="Miguel Angel Méndez Hernández" userId="S::miguelmendez@javeriana.edu.co::c74af578-709a-4d20-84c6-fcfd547d76d4" providerId="AD" clId="Web-{00A60778-72B4-41E9-87AE-0909A91B3831}" dt="2021-09-23T05:19:13.474" v="714" actId="20577"/>
          <ac:spMkLst>
            <pc:docMk/>
            <pc:sldMk cId="100999679" sldId="325"/>
            <ac:spMk id="145" creationId="{00000000-0000-0000-0000-000000000000}"/>
          </ac:spMkLst>
        </pc:spChg>
        <pc:spChg chg="mod">
          <ac:chgData name="Miguel Angel Méndez Hernández" userId="S::miguelmendez@javeriana.edu.co::c74af578-709a-4d20-84c6-fcfd547d76d4" providerId="AD" clId="Web-{00A60778-72B4-41E9-87AE-0909A91B3831}" dt="2021-09-23T05:20:09.116" v="781" actId="20577"/>
          <ac:spMkLst>
            <pc:docMk/>
            <pc:sldMk cId="100999679" sldId="325"/>
            <ac:spMk id="146" creationId="{00000000-0000-0000-0000-000000000000}"/>
          </ac:spMkLst>
        </pc:spChg>
        <pc:picChg chg="add mod">
          <ac:chgData name="Miguel Angel Méndez Hernández" userId="S::miguelmendez@javeriana.edu.co::c74af578-709a-4d20-84c6-fcfd547d76d4" providerId="AD" clId="Web-{00A60778-72B4-41E9-87AE-0909A91B3831}" dt="2021-09-23T05:13:00.872" v="559" actId="1076"/>
          <ac:picMkLst>
            <pc:docMk/>
            <pc:sldMk cId="100999679" sldId="325"/>
            <ac:picMk id="2" creationId="{09BB9CED-AB7B-4ED3-85FA-321A60D9F192}"/>
          </ac:picMkLst>
        </pc:picChg>
        <pc:picChg chg="add mod">
          <ac:chgData name="Miguel Angel Méndez Hernández" userId="S::miguelmendez@javeriana.edu.co::c74af578-709a-4d20-84c6-fcfd547d76d4" providerId="AD" clId="Web-{00A60778-72B4-41E9-87AE-0909A91B3831}" dt="2021-09-23T05:13:09.059" v="562" actId="14100"/>
          <ac:picMkLst>
            <pc:docMk/>
            <pc:sldMk cId="100999679" sldId="325"/>
            <ac:picMk id="3" creationId="{3DEEE187-7624-4DF1-A167-6E259460B202}"/>
          </ac:picMkLst>
        </pc:picChg>
      </pc:sldChg>
      <pc:sldChg chg="addSp delSp modSp">
        <pc:chgData name="Miguel Angel Méndez Hernández" userId="S::miguelmendez@javeriana.edu.co::c74af578-709a-4d20-84c6-fcfd547d76d4" providerId="AD" clId="Web-{00A60778-72B4-41E9-87AE-0909A91B3831}" dt="2021-09-23T05:40:06.602" v="1186" actId="1076"/>
        <pc:sldMkLst>
          <pc:docMk/>
          <pc:sldMk cId="2913698057" sldId="331"/>
        </pc:sldMkLst>
        <pc:spChg chg="add mod">
          <ac:chgData name="Miguel Angel Méndez Hernández" userId="S::miguelmendez@javeriana.edu.co::c74af578-709a-4d20-84c6-fcfd547d76d4" providerId="AD" clId="Web-{00A60778-72B4-41E9-87AE-0909A91B3831}" dt="2021-09-23T05:39:05.522" v="1178" actId="20577"/>
          <ac:spMkLst>
            <pc:docMk/>
            <pc:sldMk cId="2913698057" sldId="331"/>
            <ac:spMk id="6" creationId="{F02332C4-A7E2-4EF8-975A-12FE8039CCFC}"/>
          </ac:spMkLst>
        </pc:spChg>
        <pc:spChg chg="mod">
          <ac:chgData name="Miguel Angel Méndez Hernández" userId="S::miguelmendez@javeriana.edu.co::c74af578-709a-4d20-84c6-fcfd547d76d4" providerId="AD" clId="Web-{00A60778-72B4-41E9-87AE-0909A91B3831}" dt="2021-09-23T05:35:20.095" v="1151" actId="20577"/>
          <ac:spMkLst>
            <pc:docMk/>
            <pc:sldMk cId="2913698057" sldId="331"/>
            <ac:spMk id="14" creationId="{00000000-0000-0000-0000-000000000000}"/>
          </ac:spMkLst>
        </pc:spChg>
        <pc:spChg chg="del mod">
          <ac:chgData name="Miguel Angel Méndez Hernández" userId="S::miguelmendez@javeriana.edu.co::c74af578-709a-4d20-84c6-fcfd547d76d4" providerId="AD" clId="Web-{00A60778-72B4-41E9-87AE-0909A91B3831}" dt="2021-09-23T05:31:23.964" v="1010"/>
          <ac:spMkLst>
            <pc:docMk/>
            <pc:sldMk cId="2913698057" sldId="331"/>
            <ac:spMk id="28" creationId="{00000000-0000-0000-0000-000000000000}"/>
          </ac:spMkLst>
        </pc:spChg>
        <pc:spChg chg="del">
          <ac:chgData name="Miguel Angel Méndez Hernández" userId="S::miguelmendez@javeriana.edu.co::c74af578-709a-4d20-84c6-fcfd547d76d4" providerId="AD" clId="Web-{00A60778-72B4-41E9-87AE-0909A91B3831}" dt="2021-09-23T05:31:14.511" v="1003"/>
          <ac:spMkLst>
            <pc:docMk/>
            <pc:sldMk cId="2913698057" sldId="331"/>
            <ac:spMk id="54" creationId="{00000000-0000-0000-0000-000000000000}"/>
          </ac:spMkLst>
        </pc:spChg>
        <pc:spChg chg="add mod">
          <ac:chgData name="Miguel Angel Méndez Hernández" userId="S::miguelmendez@javeriana.edu.co::c74af578-709a-4d20-84c6-fcfd547d76d4" providerId="AD" clId="Web-{00A60778-72B4-41E9-87AE-0909A91B3831}" dt="2021-09-23T05:40:02.898" v="1184" actId="20577"/>
          <ac:spMkLst>
            <pc:docMk/>
            <pc:sldMk cId="2913698057" sldId="331"/>
            <ac:spMk id="55" creationId="{1597B444-F307-470F-AC00-C7AB5DEBD385}"/>
          </ac:spMkLst>
        </pc:spChg>
        <pc:spChg chg="del">
          <ac:chgData name="Miguel Angel Méndez Hernández" userId="S::miguelmendez@javeriana.edu.co::c74af578-709a-4d20-84c6-fcfd547d76d4" providerId="AD" clId="Web-{00A60778-72B4-41E9-87AE-0909A91B3831}" dt="2021-09-23T05:31:17.589" v="1007"/>
          <ac:spMkLst>
            <pc:docMk/>
            <pc:sldMk cId="2913698057" sldId="331"/>
            <ac:spMk id="105" creationId="{00000000-0000-0000-0000-000000000000}"/>
          </ac:spMkLst>
        </pc:spChg>
        <pc:spChg chg="del">
          <ac:chgData name="Miguel Angel Méndez Hernández" userId="S::miguelmendez@javeriana.edu.co::c74af578-709a-4d20-84c6-fcfd547d76d4" providerId="AD" clId="Web-{00A60778-72B4-41E9-87AE-0909A91B3831}" dt="2021-09-23T05:31:14.511" v="990"/>
          <ac:spMkLst>
            <pc:docMk/>
            <pc:sldMk cId="2913698057" sldId="331"/>
            <ac:spMk id="108" creationId="{00000000-0000-0000-0000-000000000000}"/>
          </ac:spMkLst>
        </pc:spChg>
        <pc:spChg chg="del">
          <ac:chgData name="Miguel Angel Méndez Hernández" userId="S::miguelmendez@javeriana.edu.co::c74af578-709a-4d20-84c6-fcfd547d76d4" providerId="AD" clId="Web-{00A60778-72B4-41E9-87AE-0909A91B3831}" dt="2021-09-23T05:31:30.043" v="1013"/>
          <ac:spMkLst>
            <pc:docMk/>
            <pc:sldMk cId="2913698057" sldId="331"/>
            <ac:spMk id="110" creationId="{00000000-0000-0000-0000-000000000000}"/>
          </ac:spMkLst>
        </pc:spChg>
        <pc:spChg chg="del">
          <ac:chgData name="Miguel Angel Méndez Hernández" userId="S::miguelmendez@javeriana.edu.co::c74af578-709a-4d20-84c6-fcfd547d76d4" providerId="AD" clId="Web-{00A60778-72B4-41E9-87AE-0909A91B3831}" dt="2021-09-23T05:31:27.902" v="1012"/>
          <ac:spMkLst>
            <pc:docMk/>
            <pc:sldMk cId="2913698057" sldId="331"/>
            <ac:spMk id="111" creationId="{00000000-0000-0000-0000-000000000000}"/>
          </ac:spMkLst>
        </pc:spChg>
        <pc:spChg chg="del">
          <ac:chgData name="Miguel Angel Méndez Hernández" userId="S::miguelmendez@javeriana.edu.co::c74af578-709a-4d20-84c6-fcfd547d76d4" providerId="AD" clId="Web-{00A60778-72B4-41E9-87AE-0909A91B3831}" dt="2021-09-23T05:31:26.090" v="1011"/>
          <ac:spMkLst>
            <pc:docMk/>
            <pc:sldMk cId="2913698057" sldId="331"/>
            <ac:spMk id="112" creationId="{00000000-0000-0000-0000-000000000000}"/>
          </ac:spMkLst>
        </pc:spChg>
        <pc:spChg chg="del">
          <ac:chgData name="Miguel Angel Méndez Hernández" userId="S::miguelmendez@javeriana.edu.co::c74af578-709a-4d20-84c6-fcfd547d76d4" providerId="AD" clId="Web-{00A60778-72B4-41E9-87AE-0909A91B3831}" dt="2021-09-23T05:31:14.495" v="989"/>
          <ac:spMkLst>
            <pc:docMk/>
            <pc:sldMk cId="2913698057" sldId="331"/>
            <ac:spMk id="114" creationId="{00000000-0000-0000-0000-000000000000}"/>
          </ac:spMkLst>
        </pc:spChg>
        <pc:spChg chg="del">
          <ac:chgData name="Miguel Angel Méndez Hernández" userId="S::miguelmendez@javeriana.edu.co::c74af578-709a-4d20-84c6-fcfd547d76d4" providerId="AD" clId="Web-{00A60778-72B4-41E9-87AE-0909A91B3831}" dt="2021-09-23T05:31:14.495" v="988"/>
          <ac:spMkLst>
            <pc:docMk/>
            <pc:sldMk cId="2913698057" sldId="331"/>
            <ac:spMk id="115" creationId="{00000000-0000-0000-0000-000000000000}"/>
          </ac:spMkLst>
        </pc:spChg>
        <pc:spChg chg="del">
          <ac:chgData name="Miguel Angel Méndez Hernández" userId="S::miguelmendez@javeriana.edu.co::c74af578-709a-4d20-84c6-fcfd547d76d4" providerId="AD" clId="Web-{00A60778-72B4-41E9-87AE-0909A91B3831}" dt="2021-09-23T05:31:14.495" v="987"/>
          <ac:spMkLst>
            <pc:docMk/>
            <pc:sldMk cId="2913698057" sldId="331"/>
            <ac:spMk id="116" creationId="{00000000-0000-0000-0000-000000000000}"/>
          </ac:spMkLst>
        </pc:spChg>
        <pc:spChg chg="mod">
          <ac:chgData name="Miguel Angel Méndez Hernández" userId="S::miguelmendez@javeriana.edu.co::c74af578-709a-4d20-84c6-fcfd547d76d4" providerId="AD" clId="Web-{00A60778-72B4-41E9-87AE-0909A91B3831}" dt="2021-09-23T05:31:08.948" v="986" actId="20577"/>
          <ac:spMkLst>
            <pc:docMk/>
            <pc:sldMk cId="2913698057" sldId="331"/>
            <ac:spMk id="145" creationId="{00000000-0000-0000-0000-000000000000}"/>
          </ac:spMkLst>
        </pc:spChg>
        <pc:grpChg chg="del">
          <ac:chgData name="Miguel Angel Méndez Hernández" userId="S::miguelmendez@javeriana.edu.co::c74af578-709a-4d20-84c6-fcfd547d76d4" providerId="AD" clId="Web-{00A60778-72B4-41E9-87AE-0909A91B3831}" dt="2021-09-23T05:31:14.511" v="1005"/>
          <ac:grpSpMkLst>
            <pc:docMk/>
            <pc:sldMk cId="2913698057" sldId="331"/>
            <ac:grpSpMk id="40" creationId="{00000000-0000-0000-0000-000000000000}"/>
          </ac:grpSpMkLst>
        </pc:grpChg>
        <pc:grpChg chg="del">
          <ac:chgData name="Miguel Angel Méndez Hernández" userId="S::miguelmendez@javeriana.edu.co::c74af578-709a-4d20-84c6-fcfd547d76d4" providerId="AD" clId="Web-{00A60778-72B4-41E9-87AE-0909A91B3831}" dt="2021-09-23T05:31:14.511" v="1004"/>
          <ac:grpSpMkLst>
            <pc:docMk/>
            <pc:sldMk cId="2913698057" sldId="331"/>
            <ac:grpSpMk id="43" creationId="{00000000-0000-0000-0000-000000000000}"/>
          </ac:grpSpMkLst>
        </pc:grpChg>
        <pc:grpChg chg="del">
          <ac:chgData name="Miguel Angel Méndez Hernández" userId="S::miguelmendez@javeriana.edu.co::c74af578-709a-4d20-84c6-fcfd547d76d4" providerId="AD" clId="Web-{00A60778-72B4-41E9-87AE-0909A91B3831}" dt="2021-09-23T05:31:21.386" v="1008"/>
          <ac:grpSpMkLst>
            <pc:docMk/>
            <pc:sldMk cId="2913698057" sldId="331"/>
            <ac:grpSpMk id="50" creationId="{00000000-0000-0000-0000-000000000000}"/>
          </ac:grpSpMkLst>
        </pc:grpChg>
        <pc:grpChg chg="del">
          <ac:chgData name="Miguel Angel Méndez Hernández" userId="S::miguelmendez@javeriana.edu.co::c74af578-709a-4d20-84c6-fcfd547d76d4" providerId="AD" clId="Web-{00A60778-72B4-41E9-87AE-0909A91B3831}" dt="2021-09-23T05:31:14.511" v="1006"/>
          <ac:grpSpMkLst>
            <pc:docMk/>
            <pc:sldMk cId="2913698057" sldId="331"/>
            <ac:grpSpMk id="51" creationId="{00000000-0000-0000-0000-000000000000}"/>
          </ac:grpSpMkLst>
        </pc:grpChg>
        <pc:picChg chg="add del mod">
          <ac:chgData name="Miguel Angel Méndez Hernández" userId="S::miguelmendez@javeriana.edu.co::c74af578-709a-4d20-84c6-fcfd547d76d4" providerId="AD" clId="Web-{00A60778-72B4-41E9-87AE-0909A91B3831}" dt="2021-09-23T05:37:31.770" v="1160"/>
          <ac:picMkLst>
            <pc:docMk/>
            <pc:sldMk cId="2913698057" sldId="331"/>
            <ac:picMk id="2" creationId="{0E3EE988-AE43-486B-A7A8-5DE9EF0EA14F}"/>
          </ac:picMkLst>
        </pc:picChg>
        <pc:picChg chg="add del mod">
          <ac:chgData name="Miguel Angel Méndez Hernández" userId="S::miguelmendez@javeriana.edu.co::c74af578-709a-4d20-84c6-fcfd547d76d4" providerId="AD" clId="Web-{00A60778-72B4-41E9-87AE-0909A91B3831}" dt="2021-09-23T05:38:43.756" v="1162"/>
          <ac:picMkLst>
            <pc:docMk/>
            <pc:sldMk cId="2913698057" sldId="331"/>
            <ac:picMk id="3" creationId="{1F6BDE21-E4A0-4F33-AE8B-B64603895AFB}"/>
          </ac:picMkLst>
        </pc:picChg>
        <pc:picChg chg="add mod">
          <ac:chgData name="Miguel Angel Méndez Hernández" userId="S::miguelmendez@javeriana.edu.co::c74af578-709a-4d20-84c6-fcfd547d76d4" providerId="AD" clId="Web-{00A60778-72B4-41E9-87AE-0909A91B3831}" dt="2021-09-23T05:37:33.864" v="1161" actId="1076"/>
          <ac:picMkLst>
            <pc:docMk/>
            <pc:sldMk cId="2913698057" sldId="331"/>
            <ac:picMk id="4" creationId="{80CCC174-616D-4421-AF78-A53CAEE09A8D}"/>
          </ac:picMkLst>
        </pc:picChg>
        <pc:picChg chg="add mod">
          <ac:chgData name="Miguel Angel Méndez Hernández" userId="S::miguelmendez@javeriana.edu.co::c74af578-709a-4d20-84c6-fcfd547d76d4" providerId="AD" clId="Web-{00A60778-72B4-41E9-87AE-0909A91B3831}" dt="2021-09-23T05:38:47.865" v="1164" actId="1076"/>
          <ac:picMkLst>
            <pc:docMk/>
            <pc:sldMk cId="2913698057" sldId="331"/>
            <ac:picMk id="5" creationId="{C4EED389-6DDC-46F6-9EBE-019FADFEB442}"/>
          </ac:picMkLst>
        </pc:picChg>
        <pc:picChg chg="add mod">
          <ac:chgData name="Miguel Angel Méndez Hernández" userId="S::miguelmendez@javeriana.edu.co::c74af578-709a-4d20-84c6-fcfd547d76d4" providerId="AD" clId="Web-{00A60778-72B4-41E9-87AE-0909A91B3831}" dt="2021-09-23T05:40:06.602" v="1186" actId="1076"/>
          <ac:picMkLst>
            <pc:docMk/>
            <pc:sldMk cId="2913698057" sldId="331"/>
            <ac:picMk id="7" creationId="{8DB23C0A-B1E3-4418-B848-58D9B74EBCC0}"/>
          </ac:picMkLst>
        </pc:picChg>
        <pc:cxnChg chg="del mod">
          <ac:chgData name="Miguel Angel Méndez Hernández" userId="S::miguelmendez@javeriana.edu.co::c74af578-709a-4d20-84c6-fcfd547d76d4" providerId="AD" clId="Web-{00A60778-72B4-41E9-87AE-0909A91B3831}" dt="2021-09-23T05:31:14.511" v="1002"/>
          <ac:cxnSpMkLst>
            <pc:docMk/>
            <pc:sldMk cId="2913698057" sldId="331"/>
            <ac:cxnSpMk id="53" creationId="{00000000-0000-0000-0000-000000000000}"/>
          </ac:cxnSpMkLst>
        </pc:cxnChg>
        <pc:cxnChg chg="del mod">
          <ac:chgData name="Miguel Angel Méndez Hernández" userId="S::miguelmendez@javeriana.edu.co::c74af578-709a-4d20-84c6-fcfd547d76d4" providerId="AD" clId="Web-{00A60778-72B4-41E9-87AE-0909A91B3831}" dt="2021-09-23T05:31:14.511" v="1001"/>
          <ac:cxnSpMkLst>
            <pc:docMk/>
            <pc:sldMk cId="2913698057" sldId="331"/>
            <ac:cxnSpMk id="57" creationId="{00000000-0000-0000-0000-000000000000}"/>
          </ac:cxnSpMkLst>
        </pc:cxnChg>
        <pc:cxnChg chg="del mod">
          <ac:chgData name="Miguel Angel Méndez Hernández" userId="S::miguelmendez@javeriana.edu.co::c74af578-709a-4d20-84c6-fcfd547d76d4" providerId="AD" clId="Web-{00A60778-72B4-41E9-87AE-0909A91B3831}" dt="2021-09-23T05:31:14.511" v="1000"/>
          <ac:cxnSpMkLst>
            <pc:docMk/>
            <pc:sldMk cId="2913698057" sldId="331"/>
            <ac:cxnSpMk id="61" creationId="{00000000-0000-0000-0000-000000000000}"/>
          </ac:cxnSpMkLst>
        </pc:cxnChg>
        <pc:cxnChg chg="del mod">
          <ac:chgData name="Miguel Angel Méndez Hernández" userId="S::miguelmendez@javeriana.edu.co::c74af578-709a-4d20-84c6-fcfd547d76d4" providerId="AD" clId="Web-{00A60778-72B4-41E9-87AE-0909A91B3831}" dt="2021-09-23T05:31:14.511" v="999"/>
          <ac:cxnSpMkLst>
            <pc:docMk/>
            <pc:sldMk cId="2913698057" sldId="331"/>
            <ac:cxnSpMk id="65" creationId="{00000000-0000-0000-0000-000000000000}"/>
          </ac:cxnSpMkLst>
        </pc:cxnChg>
        <pc:cxnChg chg="del mod">
          <ac:chgData name="Miguel Angel Méndez Hernández" userId="S::miguelmendez@javeriana.edu.co::c74af578-709a-4d20-84c6-fcfd547d76d4" providerId="AD" clId="Web-{00A60778-72B4-41E9-87AE-0909A91B3831}" dt="2021-09-23T05:31:14.511" v="998"/>
          <ac:cxnSpMkLst>
            <pc:docMk/>
            <pc:sldMk cId="2913698057" sldId="331"/>
            <ac:cxnSpMk id="68" creationId="{00000000-0000-0000-0000-000000000000}"/>
          </ac:cxnSpMkLst>
        </pc:cxnChg>
        <pc:cxnChg chg="del">
          <ac:chgData name="Miguel Angel Méndez Hernández" userId="S::miguelmendez@javeriana.edu.co::c74af578-709a-4d20-84c6-fcfd547d76d4" providerId="AD" clId="Web-{00A60778-72B4-41E9-87AE-0909A91B3831}" dt="2021-09-23T05:31:14.511" v="997"/>
          <ac:cxnSpMkLst>
            <pc:docMk/>
            <pc:sldMk cId="2913698057" sldId="331"/>
            <ac:cxnSpMk id="71" creationId="{00000000-0000-0000-0000-000000000000}"/>
          </ac:cxnSpMkLst>
        </pc:cxnChg>
        <pc:cxnChg chg="del">
          <ac:chgData name="Miguel Angel Méndez Hernández" userId="S::miguelmendez@javeriana.edu.co::c74af578-709a-4d20-84c6-fcfd547d76d4" providerId="AD" clId="Web-{00A60778-72B4-41E9-87AE-0909A91B3831}" dt="2021-09-23T05:31:14.511" v="996"/>
          <ac:cxnSpMkLst>
            <pc:docMk/>
            <pc:sldMk cId="2913698057" sldId="331"/>
            <ac:cxnSpMk id="76" creationId="{00000000-0000-0000-0000-000000000000}"/>
          </ac:cxnSpMkLst>
        </pc:cxnChg>
        <pc:cxnChg chg="del">
          <ac:chgData name="Miguel Angel Méndez Hernández" userId="S::miguelmendez@javeriana.edu.co::c74af578-709a-4d20-84c6-fcfd547d76d4" providerId="AD" clId="Web-{00A60778-72B4-41E9-87AE-0909A91B3831}" dt="2021-09-23T05:31:14.511" v="995"/>
          <ac:cxnSpMkLst>
            <pc:docMk/>
            <pc:sldMk cId="2913698057" sldId="331"/>
            <ac:cxnSpMk id="81" creationId="{00000000-0000-0000-0000-000000000000}"/>
          </ac:cxnSpMkLst>
        </pc:cxnChg>
        <pc:cxnChg chg="del">
          <ac:chgData name="Miguel Angel Méndez Hernández" userId="S::miguelmendez@javeriana.edu.co::c74af578-709a-4d20-84c6-fcfd547d76d4" providerId="AD" clId="Web-{00A60778-72B4-41E9-87AE-0909A91B3831}" dt="2021-09-23T05:31:14.511" v="994"/>
          <ac:cxnSpMkLst>
            <pc:docMk/>
            <pc:sldMk cId="2913698057" sldId="331"/>
            <ac:cxnSpMk id="86" creationId="{00000000-0000-0000-0000-000000000000}"/>
          </ac:cxnSpMkLst>
        </pc:cxnChg>
        <pc:cxnChg chg="del mod">
          <ac:chgData name="Miguel Angel Méndez Hernández" userId="S::miguelmendez@javeriana.edu.co::c74af578-709a-4d20-84c6-fcfd547d76d4" providerId="AD" clId="Web-{00A60778-72B4-41E9-87AE-0909A91B3831}" dt="2021-09-23T05:31:14.511" v="993"/>
          <ac:cxnSpMkLst>
            <pc:docMk/>
            <pc:sldMk cId="2913698057" sldId="331"/>
            <ac:cxnSpMk id="94" creationId="{00000000-0000-0000-0000-000000000000}"/>
          </ac:cxnSpMkLst>
        </pc:cxnChg>
        <pc:cxnChg chg="del mod">
          <ac:chgData name="Miguel Angel Méndez Hernández" userId="S::miguelmendez@javeriana.edu.co::c74af578-709a-4d20-84c6-fcfd547d76d4" providerId="AD" clId="Web-{00A60778-72B4-41E9-87AE-0909A91B3831}" dt="2021-09-23T05:31:14.511" v="992"/>
          <ac:cxnSpMkLst>
            <pc:docMk/>
            <pc:sldMk cId="2913698057" sldId="331"/>
            <ac:cxnSpMk id="95" creationId="{00000000-0000-0000-0000-000000000000}"/>
          </ac:cxnSpMkLst>
        </pc:cxnChg>
        <pc:cxnChg chg="del">
          <ac:chgData name="Miguel Angel Méndez Hernández" userId="S::miguelmendez@javeriana.edu.co::c74af578-709a-4d20-84c6-fcfd547d76d4" providerId="AD" clId="Web-{00A60778-72B4-41E9-87AE-0909A91B3831}" dt="2021-09-23T05:31:14.511" v="991"/>
          <ac:cxnSpMkLst>
            <pc:docMk/>
            <pc:sldMk cId="2913698057" sldId="331"/>
            <ac:cxnSpMk id="99" creationId="{00000000-0000-0000-0000-000000000000}"/>
          </ac:cxnSpMkLst>
        </pc:cxnChg>
      </pc:sldChg>
      <pc:sldChg chg="addSp delSp modSp add ord replId">
        <pc:chgData name="Miguel Angel Méndez Hernández" userId="S::miguelmendez@javeriana.edu.co::c74af578-709a-4d20-84c6-fcfd547d76d4" providerId="AD" clId="Web-{00A60778-72B4-41E9-87AE-0909A91B3831}" dt="2021-09-23T05:29:59.806" v="982" actId="1076"/>
        <pc:sldMkLst>
          <pc:docMk/>
          <pc:sldMk cId="1138191803" sldId="353"/>
        </pc:sldMkLst>
        <pc:spChg chg="mod">
          <ac:chgData name="Miguel Angel Méndez Hernández" userId="S::miguelmendez@javeriana.edu.co::c74af578-709a-4d20-84c6-fcfd547d76d4" providerId="AD" clId="Web-{00A60778-72B4-41E9-87AE-0909A91B3831}" dt="2021-09-23T05:26:21.911" v="947" actId="20577"/>
          <ac:spMkLst>
            <pc:docMk/>
            <pc:sldMk cId="1138191803" sldId="353"/>
            <ac:spMk id="9" creationId="{00000000-0000-0000-0000-000000000000}"/>
          </ac:spMkLst>
        </pc:spChg>
        <pc:spChg chg="mod">
          <ac:chgData name="Miguel Angel Méndez Hernández" userId="S::miguelmendez@javeriana.edu.co::c74af578-709a-4d20-84c6-fcfd547d76d4" providerId="AD" clId="Web-{00A60778-72B4-41E9-87AE-0909A91B3831}" dt="2021-09-23T05:27:41.428" v="973" actId="1076"/>
          <ac:spMkLst>
            <pc:docMk/>
            <pc:sldMk cId="1138191803" sldId="353"/>
            <ac:spMk id="17" creationId="{D2D2E9E8-D01D-49D6-BFA0-6BD6F7C9A6D4}"/>
          </ac:spMkLst>
        </pc:spChg>
        <pc:spChg chg="mod">
          <ac:chgData name="Miguel Angel Méndez Hernández" userId="S::miguelmendez@javeriana.edu.co::c74af578-709a-4d20-84c6-fcfd547d76d4" providerId="AD" clId="Web-{00A60778-72B4-41E9-87AE-0909A91B3831}" dt="2021-09-23T05:29:54.212" v="978" actId="20577"/>
          <ac:spMkLst>
            <pc:docMk/>
            <pc:sldMk cId="1138191803" sldId="353"/>
            <ac:spMk id="19" creationId="{4D4EFA82-98FF-4F1C-AFD2-E12638381EDD}"/>
          </ac:spMkLst>
        </pc:spChg>
        <pc:spChg chg="mod">
          <ac:chgData name="Miguel Angel Méndez Hernández" userId="S::miguelmendez@javeriana.edu.co::c74af578-709a-4d20-84c6-fcfd547d76d4" providerId="AD" clId="Web-{00A60778-72B4-41E9-87AE-0909A91B3831}" dt="2021-09-23T05:25:15.472" v="833" actId="20577"/>
          <ac:spMkLst>
            <pc:docMk/>
            <pc:sldMk cId="1138191803" sldId="353"/>
            <ac:spMk id="213" creationId="{00000000-0000-0000-0000-000000000000}"/>
          </ac:spMkLst>
        </pc:spChg>
        <pc:graphicFrameChg chg="del">
          <ac:chgData name="Miguel Angel Méndez Hernández" userId="S::miguelmendez@javeriana.edu.co::c74af578-709a-4d20-84c6-fcfd547d76d4" providerId="AD" clId="Web-{00A60778-72B4-41E9-87AE-0909A91B3831}" dt="2021-09-23T05:26:28.598" v="949"/>
          <ac:graphicFrameMkLst>
            <pc:docMk/>
            <pc:sldMk cId="1138191803" sldId="353"/>
            <ac:graphicFrameMk id="15" creationId="{27ADC70C-1F26-4392-B517-555167749670}"/>
          </ac:graphicFrameMkLst>
        </pc:graphicFrameChg>
        <pc:picChg chg="add mod">
          <ac:chgData name="Miguel Angel Méndez Hernández" userId="S::miguelmendez@javeriana.edu.co::c74af578-709a-4d20-84c6-fcfd547d76d4" providerId="AD" clId="Web-{00A60778-72B4-41E9-87AE-0909A91B3831}" dt="2021-09-23T05:27:01.849" v="955" actId="1076"/>
          <ac:picMkLst>
            <pc:docMk/>
            <pc:sldMk cId="1138191803" sldId="353"/>
            <ac:picMk id="2" creationId="{AB5363E8-8B5F-473E-8D0E-BD6BC2FF885E}"/>
          </ac:picMkLst>
        </pc:picChg>
        <pc:picChg chg="del">
          <ac:chgData name="Miguel Angel Méndez Hernández" userId="S::miguelmendez@javeriana.edu.co::c74af578-709a-4d20-84c6-fcfd547d76d4" providerId="AD" clId="Web-{00A60778-72B4-41E9-87AE-0909A91B3831}" dt="2021-09-23T05:26:23.442" v="948"/>
          <ac:picMkLst>
            <pc:docMk/>
            <pc:sldMk cId="1138191803" sldId="353"/>
            <ac:picMk id="3" creationId="{273014B0-0356-4E50-98C1-7E8280987AF0}"/>
          </ac:picMkLst>
        </pc:picChg>
        <pc:picChg chg="add mod">
          <ac:chgData name="Miguel Angel Méndez Hernández" userId="S::miguelmendez@javeriana.edu.co::c74af578-709a-4d20-84c6-fcfd547d76d4" providerId="AD" clId="Web-{00A60778-72B4-41E9-87AE-0909A91B3831}" dt="2021-09-23T05:29:59.806" v="982" actId="1076"/>
          <ac:picMkLst>
            <pc:docMk/>
            <pc:sldMk cId="1138191803" sldId="353"/>
            <ac:picMk id="5" creationId="{4906F39F-24F1-4094-94E9-78127A93986D}"/>
          </ac:picMkLst>
        </pc:picChg>
      </pc:sldChg>
    </pc:docChg>
  </pc:docChgLst>
  <pc:docChgLst>
    <pc:chgData name="Marlon Jaramillo Zapata" userId="551b145c-01ba-4e34-aca4-4e8578bd48d3" providerId="ADAL" clId="{FFD18847-BE87-417D-B592-CAC792BA5A91}"/>
    <pc:docChg chg="undo redo custSel addSld delSld modSld">
      <pc:chgData name="Marlon Jaramillo Zapata" userId="551b145c-01ba-4e34-aca4-4e8578bd48d3" providerId="ADAL" clId="{FFD18847-BE87-417D-B592-CAC792BA5A91}" dt="2021-09-20T23:22:40.519" v="1087" actId="1076"/>
      <pc:docMkLst>
        <pc:docMk/>
      </pc:docMkLst>
      <pc:sldChg chg="modSp mod">
        <pc:chgData name="Marlon Jaramillo Zapata" userId="551b145c-01ba-4e34-aca4-4e8578bd48d3" providerId="ADAL" clId="{FFD18847-BE87-417D-B592-CAC792BA5A91}" dt="2021-09-20T22:49:39.556" v="503" actId="790"/>
        <pc:sldMkLst>
          <pc:docMk/>
          <pc:sldMk cId="0" sldId="256"/>
        </pc:sldMkLst>
        <pc:spChg chg="mod">
          <ac:chgData name="Marlon Jaramillo Zapata" userId="551b145c-01ba-4e34-aca4-4e8578bd48d3" providerId="ADAL" clId="{FFD18847-BE87-417D-B592-CAC792BA5A91}" dt="2021-09-20T22:11:33.273" v="9" actId="1076"/>
          <ac:spMkLst>
            <pc:docMk/>
            <pc:sldMk cId="0" sldId="256"/>
            <ac:spMk id="12" creationId="{00000000-0000-0000-0000-000000000000}"/>
          </ac:spMkLst>
        </pc:spChg>
        <pc:spChg chg="mod">
          <ac:chgData name="Marlon Jaramillo Zapata" userId="551b145c-01ba-4e34-aca4-4e8578bd48d3" providerId="ADAL" clId="{FFD18847-BE87-417D-B592-CAC792BA5A91}" dt="2021-09-20T22:49:39.556" v="503" actId="790"/>
          <ac:spMkLst>
            <pc:docMk/>
            <pc:sldMk cId="0" sldId="256"/>
            <ac:spMk id="103" creationId="{00000000-0000-0000-0000-000000000000}"/>
          </ac:spMkLst>
        </pc:spChg>
      </pc:sldChg>
      <pc:sldChg chg="modSp mod">
        <pc:chgData name="Marlon Jaramillo Zapata" userId="551b145c-01ba-4e34-aca4-4e8578bd48d3" providerId="ADAL" clId="{FFD18847-BE87-417D-B592-CAC792BA5A91}" dt="2021-09-20T22:43:40.544" v="468" actId="20577"/>
        <pc:sldMkLst>
          <pc:docMk/>
          <pc:sldMk cId="0" sldId="258"/>
        </pc:sldMkLst>
        <pc:spChg chg="mod">
          <ac:chgData name="Marlon Jaramillo Zapata" userId="551b145c-01ba-4e34-aca4-4e8578bd48d3" providerId="ADAL" clId="{FFD18847-BE87-417D-B592-CAC792BA5A91}" dt="2021-09-20T22:43:40.544" v="468" actId="20577"/>
          <ac:spMkLst>
            <pc:docMk/>
            <pc:sldMk cId="0" sldId="258"/>
            <ac:spMk id="126" creationId="{00000000-0000-0000-0000-000000000000}"/>
          </ac:spMkLst>
        </pc:spChg>
      </pc:sldChg>
      <pc:sldChg chg="modSp add del mod">
        <pc:chgData name="Marlon Jaramillo Zapata" userId="551b145c-01ba-4e34-aca4-4e8578bd48d3" providerId="ADAL" clId="{FFD18847-BE87-417D-B592-CAC792BA5A91}" dt="2021-09-20T22:33:38.381" v="286" actId="20577"/>
        <pc:sldMkLst>
          <pc:docMk/>
          <pc:sldMk cId="0" sldId="260"/>
        </pc:sldMkLst>
        <pc:spChg chg="mod">
          <ac:chgData name="Marlon Jaramillo Zapata" userId="551b145c-01ba-4e34-aca4-4e8578bd48d3" providerId="ADAL" clId="{FFD18847-BE87-417D-B592-CAC792BA5A91}" dt="2021-09-20T22:33:38.381" v="286" actId="20577"/>
          <ac:spMkLst>
            <pc:docMk/>
            <pc:sldMk cId="0" sldId="260"/>
            <ac:spMk id="5" creationId="{483850FC-D823-4A4E-80EE-BBCA54AAF854}"/>
          </ac:spMkLst>
        </pc:spChg>
      </pc:sldChg>
      <pc:sldChg chg="addSp delSp modSp mod">
        <pc:chgData name="Marlon Jaramillo Zapata" userId="551b145c-01ba-4e34-aca4-4e8578bd48d3" providerId="ADAL" clId="{FFD18847-BE87-417D-B592-CAC792BA5A91}" dt="2021-09-20T22:20:31.234" v="82" actId="478"/>
        <pc:sldMkLst>
          <pc:docMk/>
          <pc:sldMk cId="0" sldId="261"/>
        </pc:sldMkLst>
        <pc:spChg chg="add mod">
          <ac:chgData name="Marlon Jaramillo Zapata" userId="551b145c-01ba-4e34-aca4-4e8578bd48d3" providerId="ADAL" clId="{FFD18847-BE87-417D-B592-CAC792BA5A91}" dt="2021-09-20T22:20:31.234" v="82" actId="478"/>
          <ac:spMkLst>
            <pc:docMk/>
            <pc:sldMk cId="0" sldId="261"/>
            <ac:spMk id="4" creationId="{DFCA8811-982F-4DF3-BA34-A279CA3CD7B5}"/>
          </ac:spMkLst>
        </pc:spChg>
        <pc:spChg chg="del">
          <ac:chgData name="Marlon Jaramillo Zapata" userId="551b145c-01ba-4e34-aca4-4e8578bd48d3" providerId="ADAL" clId="{FFD18847-BE87-417D-B592-CAC792BA5A91}" dt="2021-09-20T22:20:31.234" v="82" actId="478"/>
          <ac:spMkLst>
            <pc:docMk/>
            <pc:sldMk cId="0" sldId="261"/>
            <ac:spMk id="146" creationId="{00000000-0000-0000-0000-000000000000}"/>
          </ac:spMkLst>
        </pc:spChg>
      </pc:sldChg>
      <pc:sldChg chg="modSp mod">
        <pc:chgData name="Marlon Jaramillo Zapata" userId="551b145c-01ba-4e34-aca4-4e8578bd48d3" providerId="ADAL" clId="{FFD18847-BE87-417D-B592-CAC792BA5A91}" dt="2021-09-20T22:37:51.409" v="393" actId="20577"/>
        <pc:sldMkLst>
          <pc:docMk/>
          <pc:sldMk cId="0" sldId="264"/>
        </pc:sldMkLst>
        <pc:spChg chg="mod">
          <ac:chgData name="Marlon Jaramillo Zapata" userId="551b145c-01ba-4e34-aca4-4e8578bd48d3" providerId="ADAL" clId="{FFD18847-BE87-417D-B592-CAC792BA5A91}" dt="2021-09-20T22:37:51.409" v="393" actId="20577"/>
          <ac:spMkLst>
            <pc:docMk/>
            <pc:sldMk cId="0" sldId="264"/>
            <ac:spMk id="186" creationId="{00000000-0000-0000-0000-000000000000}"/>
          </ac:spMkLst>
        </pc:spChg>
      </pc:sldChg>
      <pc:sldChg chg="addSp modSp mod">
        <pc:chgData name="Marlon Jaramillo Zapata" userId="551b145c-01ba-4e34-aca4-4e8578bd48d3" providerId="ADAL" clId="{FFD18847-BE87-417D-B592-CAC792BA5A91}" dt="2021-09-20T22:37:05.555" v="392" actId="1076"/>
        <pc:sldMkLst>
          <pc:docMk/>
          <pc:sldMk cId="0" sldId="270"/>
        </pc:sldMkLst>
        <pc:spChg chg="add mod">
          <ac:chgData name="Marlon Jaramillo Zapata" userId="551b145c-01ba-4e34-aca4-4e8578bd48d3" providerId="ADAL" clId="{FFD18847-BE87-417D-B592-CAC792BA5A91}" dt="2021-09-20T22:37:05.555" v="392" actId="1076"/>
          <ac:spMkLst>
            <pc:docMk/>
            <pc:sldMk cId="0" sldId="270"/>
            <ac:spMk id="2" creationId="{9661DCEF-82CE-472E-AD10-B99D204A7429}"/>
          </ac:spMkLst>
        </pc:spChg>
        <pc:spChg chg="mod">
          <ac:chgData name="Marlon Jaramillo Zapata" userId="551b145c-01ba-4e34-aca4-4e8578bd48d3" providerId="ADAL" clId="{FFD18847-BE87-417D-B592-CAC792BA5A91}" dt="2021-09-20T22:35:04.775" v="290" actId="20577"/>
          <ac:spMkLst>
            <pc:docMk/>
            <pc:sldMk cId="0" sldId="270"/>
            <ac:spMk id="241" creationId="{00000000-0000-0000-0000-000000000000}"/>
          </ac:spMkLst>
        </pc:spChg>
        <pc:spChg chg="mod">
          <ac:chgData name="Marlon Jaramillo Zapata" userId="551b145c-01ba-4e34-aca4-4e8578bd48d3" providerId="ADAL" clId="{FFD18847-BE87-417D-B592-CAC792BA5A91}" dt="2021-09-20T22:35:13.978" v="303" actId="20577"/>
          <ac:spMkLst>
            <pc:docMk/>
            <pc:sldMk cId="0" sldId="270"/>
            <ac:spMk id="242" creationId="{00000000-0000-0000-0000-000000000000}"/>
          </ac:spMkLst>
        </pc:spChg>
        <pc:spChg chg="mod">
          <ac:chgData name="Marlon Jaramillo Zapata" userId="551b145c-01ba-4e34-aca4-4e8578bd48d3" providerId="ADAL" clId="{FFD18847-BE87-417D-B592-CAC792BA5A91}" dt="2021-09-20T22:35:47.422" v="347" actId="20577"/>
          <ac:spMkLst>
            <pc:docMk/>
            <pc:sldMk cId="0" sldId="270"/>
            <ac:spMk id="243" creationId="{00000000-0000-0000-0000-000000000000}"/>
          </ac:spMkLst>
        </pc:spChg>
        <pc:spChg chg="mod">
          <ac:chgData name="Marlon Jaramillo Zapata" userId="551b145c-01ba-4e34-aca4-4e8578bd48d3" providerId="ADAL" clId="{FFD18847-BE87-417D-B592-CAC792BA5A91}" dt="2021-09-20T22:36:46.022" v="382" actId="20577"/>
          <ac:spMkLst>
            <pc:docMk/>
            <pc:sldMk cId="0" sldId="270"/>
            <ac:spMk id="244" creationId="{00000000-0000-0000-0000-000000000000}"/>
          </ac:spMkLst>
        </pc:spChg>
        <pc:spChg chg="mod">
          <ac:chgData name="Marlon Jaramillo Zapata" userId="551b145c-01ba-4e34-aca4-4e8578bd48d3" providerId="ADAL" clId="{FFD18847-BE87-417D-B592-CAC792BA5A91}" dt="2021-09-20T22:35:24.189" v="312" actId="20577"/>
          <ac:spMkLst>
            <pc:docMk/>
            <pc:sldMk cId="0" sldId="270"/>
            <ac:spMk id="245" creationId="{00000000-0000-0000-0000-000000000000}"/>
          </ac:spMkLst>
        </pc:spChg>
        <pc:spChg chg="mod">
          <ac:chgData name="Marlon Jaramillo Zapata" userId="551b145c-01ba-4e34-aca4-4e8578bd48d3" providerId="ADAL" clId="{FFD18847-BE87-417D-B592-CAC792BA5A91}" dt="2021-09-20T22:35:35.639" v="340" actId="20577"/>
          <ac:spMkLst>
            <pc:docMk/>
            <pc:sldMk cId="0" sldId="270"/>
            <ac:spMk id="246" creationId="{00000000-0000-0000-0000-000000000000}"/>
          </ac:spMkLst>
        </pc:spChg>
      </pc:sldChg>
      <pc:sldChg chg="modSp mod">
        <pc:chgData name="Marlon Jaramillo Zapata" userId="551b145c-01ba-4e34-aca4-4e8578bd48d3" providerId="ADAL" clId="{FFD18847-BE87-417D-B592-CAC792BA5A91}" dt="2021-09-20T22:43:59.604" v="470" actId="20577"/>
        <pc:sldMkLst>
          <pc:docMk/>
          <pc:sldMk cId="0" sldId="279"/>
        </pc:sldMkLst>
        <pc:spChg chg="mod">
          <ac:chgData name="Marlon Jaramillo Zapata" userId="551b145c-01ba-4e34-aca4-4e8578bd48d3" providerId="ADAL" clId="{FFD18847-BE87-417D-B592-CAC792BA5A91}" dt="2021-09-20T22:43:59.604" v="470" actId="20577"/>
          <ac:spMkLst>
            <pc:docMk/>
            <pc:sldMk cId="0" sldId="279"/>
            <ac:spMk id="327" creationId="{00000000-0000-0000-0000-000000000000}"/>
          </ac:spMkLst>
        </pc:spChg>
      </pc:sldChg>
      <pc:sldChg chg="addSp delSp modSp mod">
        <pc:chgData name="Marlon Jaramillo Zapata" userId="551b145c-01ba-4e34-aca4-4e8578bd48d3" providerId="ADAL" clId="{FFD18847-BE87-417D-B592-CAC792BA5A91}" dt="2021-09-20T22:52:24.280" v="575" actId="1076"/>
        <pc:sldMkLst>
          <pc:docMk/>
          <pc:sldMk cId="2521836548" sldId="286"/>
        </pc:sldMkLst>
        <pc:picChg chg="del">
          <ac:chgData name="Marlon Jaramillo Zapata" userId="551b145c-01ba-4e34-aca4-4e8578bd48d3" providerId="ADAL" clId="{FFD18847-BE87-417D-B592-CAC792BA5A91}" dt="2021-09-20T22:52:12.170" v="572" actId="478"/>
          <ac:picMkLst>
            <pc:docMk/>
            <pc:sldMk cId="2521836548" sldId="286"/>
            <ac:picMk id="2" creationId="{B16B485E-BC9B-48E2-8523-910BE7CE947A}"/>
          </ac:picMkLst>
        </pc:picChg>
        <pc:picChg chg="add mod">
          <ac:chgData name="Marlon Jaramillo Zapata" userId="551b145c-01ba-4e34-aca4-4e8578bd48d3" providerId="ADAL" clId="{FFD18847-BE87-417D-B592-CAC792BA5A91}" dt="2021-09-20T22:52:24.280" v="575" actId="1076"/>
          <ac:picMkLst>
            <pc:docMk/>
            <pc:sldMk cId="2521836548" sldId="286"/>
            <ac:picMk id="4" creationId="{D5453F46-D19A-4D10-9CF0-B2183FE31D91}"/>
          </ac:picMkLst>
        </pc:picChg>
      </pc:sldChg>
      <pc:sldChg chg="add del">
        <pc:chgData name="Marlon Jaramillo Zapata" userId="551b145c-01ba-4e34-aca4-4e8578bd48d3" providerId="ADAL" clId="{FFD18847-BE87-417D-B592-CAC792BA5A91}" dt="2021-09-20T22:21:02.126" v="85" actId="47"/>
        <pc:sldMkLst>
          <pc:docMk/>
          <pc:sldMk cId="3363252046" sldId="291"/>
        </pc:sldMkLst>
      </pc:sldChg>
      <pc:sldChg chg="add del">
        <pc:chgData name="Marlon Jaramillo Zapata" userId="551b145c-01ba-4e34-aca4-4e8578bd48d3" providerId="ADAL" clId="{FFD18847-BE87-417D-B592-CAC792BA5A91}" dt="2021-09-20T22:21:02.126" v="85" actId="47"/>
        <pc:sldMkLst>
          <pc:docMk/>
          <pc:sldMk cId="2610251022" sldId="295"/>
        </pc:sldMkLst>
      </pc:sldChg>
      <pc:sldChg chg="addSp delSp modSp mod">
        <pc:chgData name="Marlon Jaramillo Zapata" userId="551b145c-01ba-4e34-aca4-4e8578bd48d3" providerId="ADAL" clId="{FFD18847-BE87-417D-B592-CAC792BA5A91}" dt="2021-09-20T23:22:40.519" v="1087" actId="1076"/>
        <pc:sldMkLst>
          <pc:docMk/>
          <pc:sldMk cId="1093383127" sldId="300"/>
        </pc:sldMkLst>
        <pc:spChg chg="mod">
          <ac:chgData name="Marlon Jaramillo Zapata" userId="551b145c-01ba-4e34-aca4-4e8578bd48d3" providerId="ADAL" clId="{FFD18847-BE87-417D-B592-CAC792BA5A91}" dt="2021-09-20T23:20:05.145" v="989" actId="6549"/>
          <ac:spMkLst>
            <pc:docMk/>
            <pc:sldMk cId="1093383127" sldId="300"/>
            <ac:spMk id="177" creationId="{00000000-0000-0000-0000-000000000000}"/>
          </ac:spMkLst>
        </pc:spChg>
        <pc:spChg chg="mod">
          <ac:chgData name="Marlon Jaramillo Zapata" userId="551b145c-01ba-4e34-aca4-4e8578bd48d3" providerId="ADAL" clId="{FFD18847-BE87-417D-B592-CAC792BA5A91}" dt="2021-09-20T22:51:00.247" v="571" actId="14100"/>
          <ac:spMkLst>
            <pc:docMk/>
            <pc:sldMk cId="1093383127" sldId="300"/>
            <ac:spMk id="178" creationId="{00000000-0000-0000-0000-000000000000}"/>
          </ac:spMkLst>
        </pc:spChg>
        <pc:spChg chg="mod">
          <ac:chgData name="Marlon Jaramillo Zapata" userId="551b145c-01ba-4e34-aca4-4e8578bd48d3" providerId="ADAL" clId="{FFD18847-BE87-417D-B592-CAC792BA5A91}" dt="2021-09-20T23:20:43.293" v="1081" actId="20577"/>
          <ac:spMkLst>
            <pc:docMk/>
            <pc:sldMk cId="1093383127" sldId="300"/>
            <ac:spMk id="179" creationId="{00000000-0000-0000-0000-000000000000}"/>
          </ac:spMkLst>
        </pc:spChg>
        <pc:grpChg chg="del">
          <ac:chgData name="Marlon Jaramillo Zapata" userId="551b145c-01ba-4e34-aca4-4e8578bd48d3" providerId="ADAL" clId="{FFD18847-BE87-417D-B592-CAC792BA5A91}" dt="2021-09-20T22:20:10.919" v="81" actId="478"/>
          <ac:grpSpMkLst>
            <pc:docMk/>
            <pc:sldMk cId="1093383127" sldId="300"/>
            <ac:grpSpMk id="8" creationId="{00000000-0000-0000-0000-000000000000}"/>
          </ac:grpSpMkLst>
        </pc:grpChg>
        <pc:picChg chg="add mod">
          <ac:chgData name="Marlon Jaramillo Zapata" userId="551b145c-01ba-4e34-aca4-4e8578bd48d3" providerId="ADAL" clId="{FFD18847-BE87-417D-B592-CAC792BA5A91}" dt="2021-09-20T23:22:40.519" v="1087" actId="1076"/>
          <ac:picMkLst>
            <pc:docMk/>
            <pc:sldMk cId="1093383127" sldId="300"/>
            <ac:picMk id="3" creationId="{D3177AF7-6DF6-482A-8DF6-FFEB8F28B977}"/>
          </ac:picMkLst>
        </pc:picChg>
        <pc:picChg chg="del">
          <ac:chgData name="Marlon Jaramillo Zapata" userId="551b145c-01ba-4e34-aca4-4e8578bd48d3" providerId="ADAL" clId="{FFD18847-BE87-417D-B592-CAC792BA5A91}" dt="2021-09-20T22:20:10.268" v="80" actId="478"/>
          <ac:picMkLst>
            <pc:docMk/>
            <pc:sldMk cId="1093383127" sldId="300"/>
            <ac:picMk id="6" creationId="{09F32BBB-E3FF-41C1-A62C-4AE32FB48318}"/>
          </ac:picMkLst>
        </pc:picChg>
      </pc:sldChg>
      <pc:sldChg chg="add del">
        <pc:chgData name="Marlon Jaramillo Zapata" userId="551b145c-01ba-4e34-aca4-4e8578bd48d3" providerId="ADAL" clId="{FFD18847-BE87-417D-B592-CAC792BA5A91}" dt="2021-09-20T22:21:02.126" v="85" actId="47"/>
        <pc:sldMkLst>
          <pc:docMk/>
          <pc:sldMk cId="4203747246" sldId="301"/>
        </pc:sldMkLst>
      </pc:sldChg>
      <pc:sldChg chg="add del">
        <pc:chgData name="Marlon Jaramillo Zapata" userId="551b145c-01ba-4e34-aca4-4e8578bd48d3" providerId="ADAL" clId="{FFD18847-BE87-417D-B592-CAC792BA5A91}" dt="2021-09-20T22:21:02.126" v="85" actId="47"/>
        <pc:sldMkLst>
          <pc:docMk/>
          <pc:sldMk cId="1466804976" sldId="316"/>
        </pc:sldMkLst>
      </pc:sldChg>
      <pc:sldChg chg="addSp modSp mod">
        <pc:chgData name="Marlon Jaramillo Zapata" userId="551b145c-01ba-4e34-aca4-4e8578bd48d3" providerId="ADAL" clId="{FFD18847-BE87-417D-B592-CAC792BA5A91}" dt="2021-09-20T22:50:25.717" v="529" actId="1076"/>
        <pc:sldMkLst>
          <pc:docMk/>
          <pc:sldMk cId="3572982417" sldId="321"/>
        </pc:sldMkLst>
        <pc:spChg chg="add mod">
          <ac:chgData name="Marlon Jaramillo Zapata" userId="551b145c-01ba-4e34-aca4-4e8578bd48d3" providerId="ADAL" clId="{FFD18847-BE87-417D-B592-CAC792BA5A91}" dt="2021-09-20T22:50:25.717" v="529" actId="1076"/>
          <ac:spMkLst>
            <pc:docMk/>
            <pc:sldMk cId="3572982417" sldId="321"/>
            <ac:spMk id="3" creationId="{8C205F46-8CCB-4D1F-8432-11E20230F1AA}"/>
          </ac:spMkLst>
        </pc:spChg>
        <pc:spChg chg="mod">
          <ac:chgData name="Marlon Jaramillo Zapata" userId="551b145c-01ba-4e34-aca4-4e8578bd48d3" providerId="ADAL" clId="{FFD18847-BE87-417D-B592-CAC792BA5A91}" dt="2021-09-20T22:19:53.007" v="77" actId="1076"/>
          <ac:spMkLst>
            <pc:docMk/>
            <pc:sldMk cId="3572982417" sldId="321"/>
            <ac:spMk id="11" creationId="{00000000-0000-0000-0000-000000000000}"/>
          </ac:spMkLst>
        </pc:spChg>
      </pc:sldChg>
      <pc:sldChg chg="del">
        <pc:chgData name="Marlon Jaramillo Zapata" userId="551b145c-01ba-4e34-aca4-4e8578bd48d3" providerId="ADAL" clId="{FFD18847-BE87-417D-B592-CAC792BA5A91}" dt="2021-09-20T23:16:09.295" v="768" actId="47"/>
        <pc:sldMkLst>
          <pc:docMk/>
          <pc:sldMk cId="4191876790" sldId="322"/>
        </pc:sldMkLst>
      </pc:sldChg>
      <pc:sldChg chg="modSp mod">
        <pc:chgData name="Marlon Jaramillo Zapata" userId="551b145c-01ba-4e34-aca4-4e8578bd48d3" providerId="ADAL" clId="{FFD18847-BE87-417D-B592-CAC792BA5A91}" dt="2021-09-20T22:43:55.715" v="469" actId="20577"/>
        <pc:sldMkLst>
          <pc:docMk/>
          <pc:sldMk cId="1717875553" sldId="326"/>
        </pc:sldMkLst>
        <pc:spChg chg="mod">
          <ac:chgData name="Marlon Jaramillo Zapata" userId="551b145c-01ba-4e34-aca4-4e8578bd48d3" providerId="ADAL" clId="{FFD18847-BE87-417D-B592-CAC792BA5A91}" dt="2021-09-20T22:43:55.715" v="469" actId="20577"/>
          <ac:spMkLst>
            <pc:docMk/>
            <pc:sldMk cId="1717875553" sldId="326"/>
            <ac:spMk id="327" creationId="{00000000-0000-0000-0000-000000000000}"/>
          </ac:spMkLst>
        </pc:spChg>
      </pc:sldChg>
      <pc:sldChg chg="modSp mod">
        <pc:chgData name="Marlon Jaramillo Zapata" userId="551b145c-01ba-4e34-aca4-4e8578bd48d3" providerId="ADAL" clId="{FFD18847-BE87-417D-B592-CAC792BA5A91}" dt="2021-09-20T22:44:52.186" v="472"/>
        <pc:sldMkLst>
          <pc:docMk/>
          <pc:sldMk cId="2681852265" sldId="327"/>
        </pc:sldMkLst>
        <pc:spChg chg="mod">
          <ac:chgData name="Marlon Jaramillo Zapata" userId="551b145c-01ba-4e34-aca4-4e8578bd48d3" providerId="ADAL" clId="{FFD18847-BE87-417D-B592-CAC792BA5A91}" dt="2021-09-20T22:44:52.186" v="472"/>
          <ac:spMkLst>
            <pc:docMk/>
            <pc:sldMk cId="2681852265" sldId="327"/>
            <ac:spMk id="327" creationId="{00000000-0000-0000-0000-000000000000}"/>
          </ac:spMkLst>
        </pc:spChg>
      </pc:sldChg>
      <pc:sldChg chg="add del">
        <pc:chgData name="Marlon Jaramillo Zapata" userId="551b145c-01ba-4e34-aca4-4e8578bd48d3" providerId="ADAL" clId="{FFD18847-BE87-417D-B592-CAC792BA5A91}" dt="2021-09-20T22:21:02.126" v="85" actId="47"/>
        <pc:sldMkLst>
          <pc:docMk/>
          <pc:sldMk cId="2502524368" sldId="328"/>
        </pc:sldMkLst>
      </pc:sldChg>
      <pc:sldChg chg="add del">
        <pc:chgData name="Marlon Jaramillo Zapata" userId="551b145c-01ba-4e34-aca4-4e8578bd48d3" providerId="ADAL" clId="{FFD18847-BE87-417D-B592-CAC792BA5A91}" dt="2021-09-20T22:21:02.126" v="85" actId="47"/>
        <pc:sldMkLst>
          <pc:docMk/>
          <pc:sldMk cId="717231683" sldId="329"/>
        </pc:sldMkLst>
      </pc:sldChg>
      <pc:sldChg chg="add del">
        <pc:chgData name="Marlon Jaramillo Zapata" userId="551b145c-01ba-4e34-aca4-4e8578bd48d3" providerId="ADAL" clId="{FFD18847-BE87-417D-B592-CAC792BA5A91}" dt="2021-09-20T22:21:02.126" v="85" actId="47"/>
        <pc:sldMkLst>
          <pc:docMk/>
          <pc:sldMk cId="2817165925" sldId="330"/>
        </pc:sldMkLst>
      </pc:sldChg>
      <pc:sldChg chg="add del">
        <pc:chgData name="Marlon Jaramillo Zapata" userId="551b145c-01ba-4e34-aca4-4e8578bd48d3" providerId="ADAL" clId="{FFD18847-BE87-417D-B592-CAC792BA5A91}" dt="2021-09-20T22:21:02.126" v="85" actId="47"/>
        <pc:sldMkLst>
          <pc:docMk/>
          <pc:sldMk cId="874821567" sldId="335"/>
        </pc:sldMkLst>
      </pc:sldChg>
      <pc:sldChg chg="addSp delSp modSp add del mod">
        <pc:chgData name="Marlon Jaramillo Zapata" userId="551b145c-01ba-4e34-aca4-4e8578bd48d3" providerId="ADAL" clId="{FFD18847-BE87-417D-B592-CAC792BA5A91}" dt="2021-09-20T22:56:50.330" v="642" actId="47"/>
        <pc:sldMkLst>
          <pc:docMk/>
          <pc:sldMk cId="1893367336" sldId="335"/>
        </pc:sldMkLst>
        <pc:picChg chg="add mod">
          <ac:chgData name="Marlon Jaramillo Zapata" userId="551b145c-01ba-4e34-aca4-4e8578bd48d3" providerId="ADAL" clId="{FFD18847-BE87-417D-B592-CAC792BA5A91}" dt="2021-09-20T22:53:43.200" v="615" actId="1036"/>
          <ac:picMkLst>
            <pc:docMk/>
            <pc:sldMk cId="1893367336" sldId="335"/>
            <ac:picMk id="3" creationId="{2E332B1B-01B8-4573-908C-2C3856BDC989}"/>
          </ac:picMkLst>
        </pc:picChg>
        <pc:picChg chg="del">
          <ac:chgData name="Marlon Jaramillo Zapata" userId="551b145c-01ba-4e34-aca4-4e8578bd48d3" providerId="ADAL" clId="{FFD18847-BE87-417D-B592-CAC792BA5A91}" dt="2021-09-20T22:52:38.485" v="577" actId="478"/>
          <ac:picMkLst>
            <pc:docMk/>
            <pc:sldMk cId="1893367336" sldId="335"/>
            <ac:picMk id="4" creationId="{D5453F46-D19A-4D10-9CF0-B2183FE31D91}"/>
          </ac:picMkLst>
        </pc:picChg>
        <pc:picChg chg="add mod">
          <ac:chgData name="Marlon Jaramillo Zapata" userId="551b145c-01ba-4e34-aca4-4e8578bd48d3" providerId="ADAL" clId="{FFD18847-BE87-417D-B592-CAC792BA5A91}" dt="2021-09-20T22:53:43.200" v="615" actId="1036"/>
          <ac:picMkLst>
            <pc:docMk/>
            <pc:sldMk cId="1893367336" sldId="335"/>
            <ac:picMk id="7" creationId="{39D13AB7-955C-4CC3-8948-A2BE5DC3490B}"/>
          </ac:picMkLst>
        </pc:picChg>
        <pc:picChg chg="add del">
          <ac:chgData name="Marlon Jaramillo Zapata" userId="551b145c-01ba-4e34-aca4-4e8578bd48d3" providerId="ADAL" clId="{FFD18847-BE87-417D-B592-CAC792BA5A91}" dt="2021-09-20T22:53:17.869" v="582" actId="22"/>
          <ac:picMkLst>
            <pc:docMk/>
            <pc:sldMk cId="1893367336" sldId="335"/>
            <ac:picMk id="9" creationId="{6605F403-D471-4268-A80D-7747299F07D1}"/>
          </ac:picMkLst>
        </pc:picChg>
        <pc:picChg chg="add mod">
          <ac:chgData name="Marlon Jaramillo Zapata" userId="551b145c-01ba-4e34-aca4-4e8578bd48d3" providerId="ADAL" clId="{FFD18847-BE87-417D-B592-CAC792BA5A91}" dt="2021-09-20T22:53:43.200" v="615" actId="1036"/>
          <ac:picMkLst>
            <pc:docMk/>
            <pc:sldMk cId="1893367336" sldId="335"/>
            <ac:picMk id="11" creationId="{B9AB0859-6CAD-4672-9A4C-F1ECEA2BC429}"/>
          </ac:picMkLst>
        </pc:picChg>
        <pc:picChg chg="add mod">
          <ac:chgData name="Marlon Jaramillo Zapata" userId="551b145c-01ba-4e34-aca4-4e8578bd48d3" providerId="ADAL" clId="{FFD18847-BE87-417D-B592-CAC792BA5A91}" dt="2021-09-20T22:53:38.019" v="590" actId="1076"/>
          <ac:picMkLst>
            <pc:docMk/>
            <pc:sldMk cId="1893367336" sldId="335"/>
            <ac:picMk id="13" creationId="{010D4BBB-3123-423E-8917-8227269CB9A0}"/>
          </ac:picMkLst>
        </pc:picChg>
      </pc:sldChg>
      <pc:sldChg chg="add del">
        <pc:chgData name="Marlon Jaramillo Zapata" userId="551b145c-01ba-4e34-aca4-4e8578bd48d3" providerId="ADAL" clId="{FFD18847-BE87-417D-B592-CAC792BA5A91}" dt="2021-09-20T22:21:02.126" v="85" actId="47"/>
        <pc:sldMkLst>
          <pc:docMk/>
          <pc:sldMk cId="2265685686" sldId="336"/>
        </pc:sldMkLst>
      </pc:sldChg>
      <pc:sldChg chg="add del replId">
        <pc:chgData name="Marlon Jaramillo Zapata" userId="551b145c-01ba-4e34-aca4-4e8578bd48d3" providerId="ADAL" clId="{FFD18847-BE87-417D-B592-CAC792BA5A91}" dt="2021-09-20T22:56:50.330" v="642" actId="47"/>
        <pc:sldMkLst>
          <pc:docMk/>
          <pc:sldMk cId="2303865681" sldId="336"/>
        </pc:sldMkLst>
      </pc:sldChg>
      <pc:sldChg chg="addSp delSp modSp add mod">
        <pc:chgData name="Marlon Jaramillo Zapata" userId="551b145c-01ba-4e34-aca4-4e8578bd48d3" providerId="ADAL" clId="{FFD18847-BE87-417D-B592-CAC792BA5A91}" dt="2021-09-20T22:54:19.519" v="621" actId="1076"/>
        <pc:sldMkLst>
          <pc:docMk/>
          <pc:sldMk cId="2124022404" sldId="337"/>
        </pc:sldMkLst>
        <pc:picChg chg="del">
          <ac:chgData name="Marlon Jaramillo Zapata" userId="551b145c-01ba-4e34-aca4-4e8578bd48d3" providerId="ADAL" clId="{FFD18847-BE87-417D-B592-CAC792BA5A91}" dt="2021-09-20T22:54:10.569" v="617" actId="478"/>
          <ac:picMkLst>
            <pc:docMk/>
            <pc:sldMk cId="2124022404" sldId="337"/>
            <ac:picMk id="3" creationId="{2E332B1B-01B8-4573-908C-2C3856BDC989}"/>
          </ac:picMkLst>
        </pc:picChg>
        <pc:picChg chg="add mod">
          <ac:chgData name="Marlon Jaramillo Zapata" userId="551b145c-01ba-4e34-aca4-4e8578bd48d3" providerId="ADAL" clId="{FFD18847-BE87-417D-B592-CAC792BA5A91}" dt="2021-09-20T22:54:19.519" v="621" actId="1076"/>
          <ac:picMkLst>
            <pc:docMk/>
            <pc:sldMk cId="2124022404" sldId="337"/>
            <ac:picMk id="4" creationId="{B110066C-B31C-482F-88C2-E6A8ABC33990}"/>
          </ac:picMkLst>
        </pc:picChg>
        <pc:picChg chg="del">
          <ac:chgData name="Marlon Jaramillo Zapata" userId="551b145c-01ba-4e34-aca4-4e8578bd48d3" providerId="ADAL" clId="{FFD18847-BE87-417D-B592-CAC792BA5A91}" dt="2021-09-20T22:54:10.569" v="617" actId="478"/>
          <ac:picMkLst>
            <pc:docMk/>
            <pc:sldMk cId="2124022404" sldId="337"/>
            <ac:picMk id="7" creationId="{39D13AB7-955C-4CC3-8948-A2BE5DC3490B}"/>
          </ac:picMkLst>
        </pc:picChg>
        <pc:picChg chg="del">
          <ac:chgData name="Marlon Jaramillo Zapata" userId="551b145c-01ba-4e34-aca4-4e8578bd48d3" providerId="ADAL" clId="{FFD18847-BE87-417D-B592-CAC792BA5A91}" dt="2021-09-20T22:54:10.569" v="617" actId="478"/>
          <ac:picMkLst>
            <pc:docMk/>
            <pc:sldMk cId="2124022404" sldId="337"/>
            <ac:picMk id="11" creationId="{B9AB0859-6CAD-4672-9A4C-F1ECEA2BC429}"/>
          </ac:picMkLst>
        </pc:picChg>
        <pc:picChg chg="del">
          <ac:chgData name="Marlon Jaramillo Zapata" userId="551b145c-01ba-4e34-aca4-4e8578bd48d3" providerId="ADAL" clId="{FFD18847-BE87-417D-B592-CAC792BA5A91}" dt="2021-09-20T22:54:10.569" v="617" actId="478"/>
          <ac:picMkLst>
            <pc:docMk/>
            <pc:sldMk cId="2124022404" sldId="337"/>
            <ac:picMk id="13" creationId="{010D4BBB-3123-423E-8917-8227269CB9A0}"/>
          </ac:picMkLst>
        </pc:picChg>
      </pc:sldChg>
      <pc:sldChg chg="add del">
        <pc:chgData name="Marlon Jaramillo Zapata" userId="551b145c-01ba-4e34-aca4-4e8578bd48d3" providerId="ADAL" clId="{FFD18847-BE87-417D-B592-CAC792BA5A91}" dt="2021-09-20T22:21:02.126" v="85" actId="47"/>
        <pc:sldMkLst>
          <pc:docMk/>
          <pc:sldMk cId="2412164056" sldId="337"/>
        </pc:sldMkLst>
      </pc:sldChg>
      <pc:sldChg chg="add replId">
        <pc:chgData name="Marlon Jaramillo Zapata" userId="551b145c-01ba-4e34-aca4-4e8578bd48d3" providerId="ADAL" clId="{FFD18847-BE87-417D-B592-CAC792BA5A91}" dt="2021-09-20T22:54:06.536" v="616" actId="2890"/>
        <pc:sldMkLst>
          <pc:docMk/>
          <pc:sldMk cId="3841422432" sldId="338"/>
        </pc:sldMkLst>
      </pc:sldChg>
      <pc:sldChg chg="addSp delSp modSp add mod">
        <pc:chgData name="Marlon Jaramillo Zapata" userId="551b145c-01ba-4e34-aca4-4e8578bd48d3" providerId="ADAL" clId="{FFD18847-BE87-417D-B592-CAC792BA5A91}" dt="2021-09-20T22:54:57.498" v="626" actId="1076"/>
        <pc:sldMkLst>
          <pc:docMk/>
          <pc:sldMk cId="1651580119" sldId="339"/>
        </pc:sldMkLst>
        <pc:picChg chg="add mod">
          <ac:chgData name="Marlon Jaramillo Zapata" userId="551b145c-01ba-4e34-aca4-4e8578bd48d3" providerId="ADAL" clId="{FFD18847-BE87-417D-B592-CAC792BA5A91}" dt="2021-09-20T22:54:57.498" v="626" actId="1076"/>
          <ac:picMkLst>
            <pc:docMk/>
            <pc:sldMk cId="1651580119" sldId="339"/>
            <ac:picMk id="3" creationId="{FCEB8A25-F673-4F25-89C7-B411039543A4}"/>
          </ac:picMkLst>
        </pc:picChg>
        <pc:picChg chg="del">
          <ac:chgData name="Marlon Jaramillo Zapata" userId="551b145c-01ba-4e34-aca4-4e8578bd48d3" providerId="ADAL" clId="{FFD18847-BE87-417D-B592-CAC792BA5A91}" dt="2021-09-20T22:54:26.749" v="623" actId="478"/>
          <ac:picMkLst>
            <pc:docMk/>
            <pc:sldMk cId="1651580119" sldId="339"/>
            <ac:picMk id="4" creationId="{B110066C-B31C-482F-88C2-E6A8ABC33990}"/>
          </ac:picMkLst>
        </pc:picChg>
      </pc:sldChg>
      <pc:sldChg chg="add replId">
        <pc:chgData name="Marlon Jaramillo Zapata" userId="551b145c-01ba-4e34-aca4-4e8578bd48d3" providerId="ADAL" clId="{FFD18847-BE87-417D-B592-CAC792BA5A91}" dt="2021-09-20T22:54:23.430" v="622" actId="2890"/>
        <pc:sldMkLst>
          <pc:docMk/>
          <pc:sldMk cId="3317393470" sldId="340"/>
        </pc:sldMkLst>
      </pc:sldChg>
      <pc:sldChg chg="addSp delSp modSp add mod">
        <pc:chgData name="Marlon Jaramillo Zapata" userId="551b145c-01ba-4e34-aca4-4e8578bd48d3" providerId="ADAL" clId="{FFD18847-BE87-417D-B592-CAC792BA5A91}" dt="2021-09-20T22:55:37.207" v="631" actId="1076"/>
        <pc:sldMkLst>
          <pc:docMk/>
          <pc:sldMk cId="1535488425" sldId="341"/>
        </pc:sldMkLst>
        <pc:picChg chg="del">
          <ac:chgData name="Marlon Jaramillo Zapata" userId="551b145c-01ba-4e34-aca4-4e8578bd48d3" providerId="ADAL" clId="{FFD18847-BE87-417D-B592-CAC792BA5A91}" dt="2021-09-20T22:55:05.200" v="628" actId="478"/>
          <ac:picMkLst>
            <pc:docMk/>
            <pc:sldMk cId="1535488425" sldId="341"/>
            <ac:picMk id="3" creationId="{FCEB8A25-F673-4F25-89C7-B411039543A4}"/>
          </ac:picMkLst>
        </pc:picChg>
        <pc:picChg chg="add mod">
          <ac:chgData name="Marlon Jaramillo Zapata" userId="551b145c-01ba-4e34-aca4-4e8578bd48d3" providerId="ADAL" clId="{FFD18847-BE87-417D-B592-CAC792BA5A91}" dt="2021-09-20T22:55:37.207" v="631" actId="1076"/>
          <ac:picMkLst>
            <pc:docMk/>
            <pc:sldMk cId="1535488425" sldId="341"/>
            <ac:picMk id="4" creationId="{786421B6-166C-4C08-9F45-745346B81889}"/>
          </ac:picMkLst>
        </pc:picChg>
      </pc:sldChg>
      <pc:sldChg chg="add replId">
        <pc:chgData name="Marlon Jaramillo Zapata" userId="551b145c-01ba-4e34-aca4-4e8578bd48d3" providerId="ADAL" clId="{FFD18847-BE87-417D-B592-CAC792BA5A91}" dt="2021-09-20T22:55:02.507" v="627" actId="2890"/>
        <pc:sldMkLst>
          <pc:docMk/>
          <pc:sldMk cId="2559069538" sldId="342"/>
        </pc:sldMkLst>
      </pc:sldChg>
      <pc:sldChg chg="addSp delSp modSp add mod">
        <pc:chgData name="Marlon Jaramillo Zapata" userId="551b145c-01ba-4e34-aca4-4e8578bd48d3" providerId="ADAL" clId="{FFD18847-BE87-417D-B592-CAC792BA5A91}" dt="2021-09-20T22:56:04.544" v="636" actId="1076"/>
        <pc:sldMkLst>
          <pc:docMk/>
          <pc:sldMk cId="3786096000" sldId="343"/>
        </pc:sldMkLst>
        <pc:picChg chg="add mod">
          <ac:chgData name="Marlon Jaramillo Zapata" userId="551b145c-01ba-4e34-aca4-4e8578bd48d3" providerId="ADAL" clId="{FFD18847-BE87-417D-B592-CAC792BA5A91}" dt="2021-09-20T22:56:04.544" v="636" actId="1076"/>
          <ac:picMkLst>
            <pc:docMk/>
            <pc:sldMk cId="3786096000" sldId="343"/>
            <ac:picMk id="3" creationId="{D749B8CA-F2FA-4E9C-8A4C-3236EA060581}"/>
          </ac:picMkLst>
        </pc:picChg>
        <pc:picChg chg="del">
          <ac:chgData name="Marlon Jaramillo Zapata" userId="551b145c-01ba-4e34-aca4-4e8578bd48d3" providerId="ADAL" clId="{FFD18847-BE87-417D-B592-CAC792BA5A91}" dt="2021-09-20T22:55:44.086" v="633" actId="478"/>
          <ac:picMkLst>
            <pc:docMk/>
            <pc:sldMk cId="3786096000" sldId="343"/>
            <ac:picMk id="4" creationId="{786421B6-166C-4C08-9F45-745346B81889}"/>
          </ac:picMkLst>
        </pc:picChg>
      </pc:sldChg>
      <pc:sldChg chg="addSp delSp modSp add mod replId">
        <pc:chgData name="Marlon Jaramillo Zapata" userId="551b145c-01ba-4e34-aca4-4e8578bd48d3" providerId="ADAL" clId="{FFD18847-BE87-417D-B592-CAC792BA5A91}" dt="2021-09-20T23:15:41.174" v="752" actId="1076"/>
        <pc:sldMkLst>
          <pc:docMk/>
          <pc:sldMk cId="2015363182" sldId="344"/>
        </pc:sldMkLst>
        <pc:spChg chg="mod">
          <ac:chgData name="Marlon Jaramillo Zapata" userId="551b145c-01ba-4e34-aca4-4e8578bd48d3" providerId="ADAL" clId="{FFD18847-BE87-417D-B592-CAC792BA5A91}" dt="2021-09-20T22:58:55.782" v="657" actId="20577"/>
          <ac:spMkLst>
            <pc:docMk/>
            <pc:sldMk cId="2015363182" sldId="344"/>
            <ac:spMk id="4" creationId="{DFCA8811-982F-4DF3-BA34-A279CA3CD7B5}"/>
          </ac:spMkLst>
        </pc:spChg>
        <pc:picChg chg="del">
          <ac:chgData name="Marlon Jaramillo Zapata" userId="551b145c-01ba-4e34-aca4-4e8578bd48d3" providerId="ADAL" clId="{FFD18847-BE87-417D-B592-CAC792BA5A91}" dt="2021-09-20T23:14:42.382" v="746" actId="478"/>
          <ac:picMkLst>
            <pc:docMk/>
            <pc:sldMk cId="2015363182" sldId="344"/>
            <ac:picMk id="2" creationId="{C98FD965-CBE3-4FBC-A40E-3CABD898FED4}"/>
          </ac:picMkLst>
        </pc:picChg>
        <pc:picChg chg="add mod">
          <ac:chgData name="Marlon Jaramillo Zapata" userId="551b145c-01ba-4e34-aca4-4e8578bd48d3" providerId="ADAL" clId="{FFD18847-BE87-417D-B592-CAC792BA5A91}" dt="2021-09-20T23:15:29.534" v="749" actId="1076"/>
          <ac:picMkLst>
            <pc:docMk/>
            <pc:sldMk cId="2015363182" sldId="344"/>
            <ac:picMk id="5" creationId="{2847DFB3-10F2-4BAF-83EF-17DFA4692B3A}"/>
          </ac:picMkLst>
        </pc:picChg>
        <pc:picChg chg="add mod">
          <ac:chgData name="Marlon Jaramillo Zapata" userId="551b145c-01ba-4e34-aca4-4e8578bd48d3" providerId="ADAL" clId="{FFD18847-BE87-417D-B592-CAC792BA5A91}" dt="2021-09-20T23:15:41.174" v="752" actId="1076"/>
          <ac:picMkLst>
            <pc:docMk/>
            <pc:sldMk cId="2015363182" sldId="344"/>
            <ac:picMk id="7" creationId="{F423FD11-3ECC-47CF-BDF4-64833781D774}"/>
          </ac:picMkLst>
        </pc:picChg>
      </pc:sldChg>
      <pc:sldChg chg="addSp delSp modSp add mod">
        <pc:chgData name="Marlon Jaramillo Zapata" userId="551b145c-01ba-4e34-aca4-4e8578bd48d3" providerId="ADAL" clId="{FFD18847-BE87-417D-B592-CAC792BA5A91}" dt="2021-09-20T22:56:34.956" v="641" actId="1076"/>
        <pc:sldMkLst>
          <pc:docMk/>
          <pc:sldMk cId="2134799121" sldId="345"/>
        </pc:sldMkLst>
        <pc:picChg chg="del">
          <ac:chgData name="Marlon Jaramillo Zapata" userId="551b145c-01ba-4e34-aca4-4e8578bd48d3" providerId="ADAL" clId="{FFD18847-BE87-417D-B592-CAC792BA5A91}" dt="2021-09-20T22:56:09.351" v="638" actId="478"/>
          <ac:picMkLst>
            <pc:docMk/>
            <pc:sldMk cId="2134799121" sldId="345"/>
            <ac:picMk id="3" creationId="{D749B8CA-F2FA-4E9C-8A4C-3236EA060581}"/>
          </ac:picMkLst>
        </pc:picChg>
        <pc:picChg chg="add mod">
          <ac:chgData name="Marlon Jaramillo Zapata" userId="551b145c-01ba-4e34-aca4-4e8578bd48d3" providerId="ADAL" clId="{FFD18847-BE87-417D-B592-CAC792BA5A91}" dt="2021-09-20T22:56:34.956" v="641" actId="1076"/>
          <ac:picMkLst>
            <pc:docMk/>
            <pc:sldMk cId="2134799121" sldId="345"/>
            <ac:picMk id="4" creationId="{FDB71B09-1664-440D-9BE0-5A3996BF54C5}"/>
          </ac:picMkLst>
        </pc:picChg>
      </pc:sldChg>
      <pc:sldChg chg="add replId">
        <pc:chgData name="Marlon Jaramillo Zapata" userId="551b145c-01ba-4e34-aca4-4e8578bd48d3" providerId="ADAL" clId="{FFD18847-BE87-417D-B592-CAC792BA5A91}" dt="2021-09-20T22:56:07.851" v="637" actId="2890"/>
        <pc:sldMkLst>
          <pc:docMk/>
          <pc:sldMk cId="2312191743" sldId="346"/>
        </pc:sldMkLst>
      </pc:sldChg>
      <pc:sldChg chg="addSp delSp modSp add mod">
        <pc:chgData name="Marlon Jaramillo Zapata" userId="551b145c-01ba-4e34-aca4-4e8578bd48d3" providerId="ADAL" clId="{FFD18847-BE87-417D-B592-CAC792BA5A91}" dt="2021-09-20T23:04:56.258" v="662" actId="1076"/>
        <pc:sldMkLst>
          <pc:docMk/>
          <pc:sldMk cId="2791616273" sldId="347"/>
        </pc:sldMkLst>
        <pc:picChg chg="add mod">
          <ac:chgData name="Marlon Jaramillo Zapata" userId="551b145c-01ba-4e34-aca4-4e8578bd48d3" providerId="ADAL" clId="{FFD18847-BE87-417D-B592-CAC792BA5A91}" dt="2021-09-20T23:04:56.258" v="662" actId="1076"/>
          <ac:picMkLst>
            <pc:docMk/>
            <pc:sldMk cId="2791616273" sldId="347"/>
            <ac:picMk id="3" creationId="{4B75DCE5-F000-4D2B-800C-5F104F42B8BF}"/>
          </ac:picMkLst>
        </pc:picChg>
        <pc:picChg chg="del">
          <ac:chgData name="Marlon Jaramillo Zapata" userId="551b145c-01ba-4e34-aca4-4e8578bd48d3" providerId="ADAL" clId="{FFD18847-BE87-417D-B592-CAC792BA5A91}" dt="2021-09-20T23:04:32.456" v="659" actId="478"/>
          <ac:picMkLst>
            <pc:docMk/>
            <pc:sldMk cId="2791616273" sldId="347"/>
            <ac:picMk id="4" creationId="{FDB71B09-1664-440D-9BE0-5A3996BF54C5}"/>
          </ac:picMkLst>
        </pc:picChg>
      </pc:sldChg>
      <pc:sldChg chg="addSp delSp modSp add mod replId modNotesTx">
        <pc:chgData name="Marlon Jaramillo Zapata" userId="551b145c-01ba-4e34-aca4-4e8578bd48d3" providerId="ADAL" clId="{FFD18847-BE87-417D-B592-CAC792BA5A91}" dt="2021-09-20T23:07:10.384" v="692" actId="1076"/>
        <pc:sldMkLst>
          <pc:docMk/>
          <pc:sldMk cId="3431051795" sldId="348"/>
        </pc:sldMkLst>
        <pc:spChg chg="mod">
          <ac:chgData name="Marlon Jaramillo Zapata" userId="551b145c-01ba-4e34-aca4-4e8578bd48d3" providerId="ADAL" clId="{FFD18847-BE87-417D-B592-CAC792BA5A91}" dt="2021-09-20T23:06:04.426" v="682" actId="20577"/>
          <ac:spMkLst>
            <pc:docMk/>
            <pc:sldMk cId="3431051795" sldId="348"/>
            <ac:spMk id="4" creationId="{DFCA8811-982F-4DF3-BA34-A279CA3CD7B5}"/>
          </ac:spMkLst>
        </pc:spChg>
        <pc:picChg chg="del">
          <ac:chgData name="Marlon Jaramillo Zapata" userId="551b145c-01ba-4e34-aca4-4e8578bd48d3" providerId="ADAL" clId="{FFD18847-BE87-417D-B592-CAC792BA5A91}" dt="2021-09-20T23:06:27.872" v="685" actId="478"/>
          <ac:picMkLst>
            <pc:docMk/>
            <pc:sldMk cId="3431051795" sldId="348"/>
            <ac:picMk id="2" creationId="{C98FD965-CBE3-4FBC-A40E-3CABD898FED4}"/>
          </ac:picMkLst>
        </pc:picChg>
        <pc:picChg chg="add mod">
          <ac:chgData name="Marlon Jaramillo Zapata" userId="551b145c-01ba-4e34-aca4-4e8578bd48d3" providerId="ADAL" clId="{FFD18847-BE87-417D-B592-CAC792BA5A91}" dt="2021-09-20T23:06:51.199" v="689" actId="1076"/>
          <ac:picMkLst>
            <pc:docMk/>
            <pc:sldMk cId="3431051795" sldId="348"/>
            <ac:picMk id="5" creationId="{7EF71B94-6BFA-4191-A17C-543BF90DCAB7}"/>
          </ac:picMkLst>
        </pc:picChg>
        <pc:picChg chg="add mod">
          <ac:chgData name="Marlon Jaramillo Zapata" userId="551b145c-01ba-4e34-aca4-4e8578bd48d3" providerId="ADAL" clId="{FFD18847-BE87-417D-B592-CAC792BA5A91}" dt="2021-09-20T23:07:10.384" v="692" actId="1076"/>
          <ac:picMkLst>
            <pc:docMk/>
            <pc:sldMk cId="3431051795" sldId="348"/>
            <ac:picMk id="7" creationId="{A0097FED-FFD7-4AAA-8212-7C87FCFF3E4C}"/>
          </ac:picMkLst>
        </pc:picChg>
      </pc:sldChg>
      <pc:sldChg chg="addSp delSp modSp add mod">
        <pc:chgData name="Marlon Jaramillo Zapata" userId="551b145c-01ba-4e34-aca4-4e8578bd48d3" providerId="ADAL" clId="{FFD18847-BE87-417D-B592-CAC792BA5A91}" dt="2021-09-20T23:08:10.869" v="697" actId="1076"/>
        <pc:sldMkLst>
          <pc:docMk/>
          <pc:sldMk cId="351051651" sldId="349"/>
        </pc:sldMkLst>
        <pc:picChg chg="del">
          <ac:chgData name="Marlon Jaramillo Zapata" userId="551b145c-01ba-4e34-aca4-4e8578bd48d3" providerId="ADAL" clId="{FFD18847-BE87-417D-B592-CAC792BA5A91}" dt="2021-09-20T23:07:21.462" v="694" actId="478"/>
          <ac:picMkLst>
            <pc:docMk/>
            <pc:sldMk cId="351051651" sldId="349"/>
            <ac:picMk id="3" creationId="{4B75DCE5-F000-4D2B-800C-5F104F42B8BF}"/>
          </ac:picMkLst>
        </pc:picChg>
        <pc:picChg chg="add mod">
          <ac:chgData name="Marlon Jaramillo Zapata" userId="551b145c-01ba-4e34-aca4-4e8578bd48d3" providerId="ADAL" clId="{FFD18847-BE87-417D-B592-CAC792BA5A91}" dt="2021-09-20T23:08:10.869" v="697" actId="1076"/>
          <ac:picMkLst>
            <pc:docMk/>
            <pc:sldMk cId="351051651" sldId="349"/>
            <ac:picMk id="4" creationId="{519E23C4-5FBB-4454-9B8F-3DFDD9476C5C}"/>
          </ac:picMkLst>
        </pc:picChg>
      </pc:sldChg>
      <pc:sldChg chg="addSp delSp modSp add mod replId modNotesTx">
        <pc:chgData name="Marlon Jaramillo Zapata" userId="551b145c-01ba-4e34-aca4-4e8578bd48d3" providerId="ADAL" clId="{FFD18847-BE87-417D-B592-CAC792BA5A91}" dt="2021-09-20T23:11:15.511" v="728" actId="1076"/>
        <pc:sldMkLst>
          <pc:docMk/>
          <pc:sldMk cId="105967512" sldId="350"/>
        </pc:sldMkLst>
        <pc:spChg chg="mod">
          <ac:chgData name="Marlon Jaramillo Zapata" userId="551b145c-01ba-4e34-aca4-4e8578bd48d3" providerId="ADAL" clId="{FFD18847-BE87-417D-B592-CAC792BA5A91}" dt="2021-09-20T23:09:15.092" v="711" actId="20577"/>
          <ac:spMkLst>
            <pc:docMk/>
            <pc:sldMk cId="105967512" sldId="350"/>
            <ac:spMk id="4" creationId="{DFCA8811-982F-4DF3-BA34-A279CA3CD7B5}"/>
          </ac:spMkLst>
        </pc:spChg>
        <pc:picChg chg="add mod">
          <ac:chgData name="Marlon Jaramillo Zapata" userId="551b145c-01ba-4e34-aca4-4e8578bd48d3" providerId="ADAL" clId="{FFD18847-BE87-417D-B592-CAC792BA5A91}" dt="2021-09-20T23:11:15.511" v="728" actId="1076"/>
          <ac:picMkLst>
            <pc:docMk/>
            <pc:sldMk cId="105967512" sldId="350"/>
            <ac:picMk id="3" creationId="{2AC1EFFC-E258-472E-9ABC-F6F7019481E5}"/>
          </ac:picMkLst>
        </pc:picChg>
        <pc:picChg chg="del">
          <ac:chgData name="Marlon Jaramillo Zapata" userId="551b145c-01ba-4e34-aca4-4e8578bd48d3" providerId="ADAL" clId="{FFD18847-BE87-417D-B592-CAC792BA5A91}" dt="2021-09-20T23:09:59.616" v="723" actId="478"/>
          <ac:picMkLst>
            <pc:docMk/>
            <pc:sldMk cId="105967512" sldId="350"/>
            <ac:picMk id="5" creationId="{7EF71B94-6BFA-4191-A17C-543BF90DCAB7}"/>
          </ac:picMkLst>
        </pc:picChg>
        <pc:picChg chg="del">
          <ac:chgData name="Marlon Jaramillo Zapata" userId="551b145c-01ba-4e34-aca4-4e8578bd48d3" providerId="ADAL" clId="{FFD18847-BE87-417D-B592-CAC792BA5A91}" dt="2021-09-20T23:10:00.116" v="724" actId="478"/>
          <ac:picMkLst>
            <pc:docMk/>
            <pc:sldMk cId="105967512" sldId="350"/>
            <ac:picMk id="7" creationId="{A0097FED-FFD7-4AAA-8212-7C87FCFF3E4C}"/>
          </ac:picMkLst>
        </pc:picChg>
      </pc:sldChg>
      <pc:sldChg chg="addSp delSp modSp add mod">
        <pc:chgData name="Marlon Jaramillo Zapata" userId="551b145c-01ba-4e34-aca4-4e8578bd48d3" providerId="ADAL" clId="{FFD18847-BE87-417D-B592-CAC792BA5A91}" dt="2021-09-20T23:13:24.687" v="741" actId="1076"/>
        <pc:sldMkLst>
          <pc:docMk/>
          <pc:sldMk cId="4059146553" sldId="351"/>
        </pc:sldMkLst>
        <pc:picChg chg="del">
          <ac:chgData name="Marlon Jaramillo Zapata" userId="551b145c-01ba-4e34-aca4-4e8578bd48d3" providerId="ADAL" clId="{FFD18847-BE87-417D-B592-CAC792BA5A91}" dt="2021-09-20T23:12:26.643" v="738" actId="478"/>
          <ac:picMkLst>
            <pc:docMk/>
            <pc:sldMk cId="4059146553" sldId="351"/>
            <ac:picMk id="3" creationId="{D749B8CA-F2FA-4E9C-8A4C-3236EA060581}"/>
          </ac:picMkLst>
        </pc:picChg>
        <pc:picChg chg="add mod">
          <ac:chgData name="Marlon Jaramillo Zapata" userId="551b145c-01ba-4e34-aca4-4e8578bd48d3" providerId="ADAL" clId="{FFD18847-BE87-417D-B592-CAC792BA5A91}" dt="2021-09-20T23:13:24.687" v="741" actId="1076"/>
          <ac:picMkLst>
            <pc:docMk/>
            <pc:sldMk cId="4059146553" sldId="351"/>
            <ac:picMk id="4" creationId="{0FA49EB1-E71B-4223-8E70-66EC9ABEEC94}"/>
          </ac:picMkLst>
        </pc:picChg>
      </pc:sldChg>
      <pc:sldChg chg="addSp delSp modSp add mod replId">
        <pc:chgData name="Marlon Jaramillo Zapata" userId="551b145c-01ba-4e34-aca4-4e8578bd48d3" providerId="ADAL" clId="{FFD18847-BE87-417D-B592-CAC792BA5A91}" dt="2021-09-20T23:14:10.552" v="745" actId="1076"/>
        <pc:sldMkLst>
          <pc:docMk/>
          <pc:sldMk cId="1420686992" sldId="352"/>
        </pc:sldMkLst>
        <pc:spChg chg="mod">
          <ac:chgData name="Marlon Jaramillo Zapata" userId="551b145c-01ba-4e34-aca4-4e8578bd48d3" providerId="ADAL" clId="{FFD18847-BE87-417D-B592-CAC792BA5A91}" dt="2021-09-20T23:12:22.565" v="737" actId="404"/>
          <ac:spMkLst>
            <pc:docMk/>
            <pc:sldMk cId="1420686992" sldId="352"/>
            <ac:spMk id="4" creationId="{DFCA8811-982F-4DF3-BA34-A279CA3CD7B5}"/>
          </ac:spMkLst>
        </pc:spChg>
        <pc:picChg chg="del">
          <ac:chgData name="Marlon Jaramillo Zapata" userId="551b145c-01ba-4e34-aca4-4e8578bd48d3" providerId="ADAL" clId="{FFD18847-BE87-417D-B592-CAC792BA5A91}" dt="2021-09-20T23:14:03.909" v="742" actId="478"/>
          <ac:picMkLst>
            <pc:docMk/>
            <pc:sldMk cId="1420686992" sldId="352"/>
            <ac:picMk id="2" creationId="{C98FD965-CBE3-4FBC-A40E-3CABD898FED4}"/>
          </ac:picMkLst>
        </pc:picChg>
        <pc:picChg chg="add mod">
          <ac:chgData name="Marlon Jaramillo Zapata" userId="551b145c-01ba-4e34-aca4-4e8578bd48d3" providerId="ADAL" clId="{FFD18847-BE87-417D-B592-CAC792BA5A91}" dt="2021-09-20T23:14:10.552" v="745" actId="1076"/>
          <ac:picMkLst>
            <pc:docMk/>
            <pc:sldMk cId="1420686992" sldId="352"/>
            <ac:picMk id="5" creationId="{94C01624-C596-44D3-AF7F-478491057D68}"/>
          </ac:picMkLst>
        </pc:picChg>
      </pc:sldChg>
    </pc:docChg>
  </pc:docChgLst>
  <pc:docChgLst>
    <pc:chgData name="JAIME SEBASTIAN RODRIGUEZ CAMARGO" userId="S::jsebastian-rodriguez@javeriana.edu.co::0854c84f-23dc-43f8-bc0c-91c6807c134b" providerId="AD" clId="Web-{35E42537-4B7A-46D8-83DA-9581F66E22FA}"/>
    <pc:docChg chg="modSld">
      <pc:chgData name="JAIME SEBASTIAN RODRIGUEZ CAMARGO" userId="S::jsebastian-rodriguez@javeriana.edu.co::0854c84f-23dc-43f8-bc0c-91c6807c134b" providerId="AD" clId="Web-{35E42537-4B7A-46D8-83DA-9581F66E22FA}" dt="2021-09-26T22:46:44.182" v="17" actId="20577"/>
      <pc:docMkLst>
        <pc:docMk/>
      </pc:docMkLst>
      <pc:sldChg chg="modSp">
        <pc:chgData name="JAIME SEBASTIAN RODRIGUEZ CAMARGO" userId="S::jsebastian-rodriguez@javeriana.edu.co::0854c84f-23dc-43f8-bc0c-91c6807c134b" providerId="AD" clId="Web-{35E42537-4B7A-46D8-83DA-9581F66E22FA}" dt="2021-09-26T22:32:31.927" v="3" actId="20577"/>
        <pc:sldMkLst>
          <pc:docMk/>
          <pc:sldMk cId="0" sldId="267"/>
        </pc:sldMkLst>
        <pc:spChg chg="mod">
          <ac:chgData name="JAIME SEBASTIAN RODRIGUEZ CAMARGO" userId="S::jsebastian-rodriguez@javeriana.edu.co::0854c84f-23dc-43f8-bc0c-91c6807c134b" providerId="AD" clId="Web-{35E42537-4B7A-46D8-83DA-9581F66E22FA}" dt="2021-09-26T22:32:31.927" v="3" actId="20577"/>
          <ac:spMkLst>
            <pc:docMk/>
            <pc:sldMk cId="0" sldId="267"/>
            <ac:spMk id="9" creationId="{00000000-0000-0000-0000-000000000000}"/>
          </ac:spMkLst>
        </pc:spChg>
      </pc:sldChg>
      <pc:sldChg chg="modSp">
        <pc:chgData name="JAIME SEBASTIAN RODRIGUEZ CAMARGO" userId="S::jsebastian-rodriguez@javeriana.edu.co::0854c84f-23dc-43f8-bc0c-91c6807c134b" providerId="AD" clId="Web-{35E42537-4B7A-46D8-83DA-9581F66E22FA}" dt="2021-09-26T22:38:44.185" v="15" actId="20577"/>
        <pc:sldMkLst>
          <pc:docMk/>
          <pc:sldMk cId="0" sldId="276"/>
        </pc:sldMkLst>
        <pc:spChg chg="mod">
          <ac:chgData name="JAIME SEBASTIAN RODRIGUEZ CAMARGO" userId="S::jsebastian-rodriguez@javeriana.edu.co::0854c84f-23dc-43f8-bc0c-91c6807c134b" providerId="AD" clId="Web-{35E42537-4B7A-46D8-83DA-9581F66E22FA}" dt="2021-09-26T22:38:44.185" v="15" actId="20577"/>
          <ac:spMkLst>
            <pc:docMk/>
            <pc:sldMk cId="0" sldId="276"/>
            <ac:spMk id="5" creationId="{1E3DDA04-BEFE-4522-A297-CB5A42EE30A3}"/>
          </ac:spMkLst>
        </pc:spChg>
        <pc:spChg chg="mod">
          <ac:chgData name="JAIME SEBASTIAN RODRIGUEZ CAMARGO" userId="S::jsebastian-rodriguez@javeriana.edu.co::0854c84f-23dc-43f8-bc0c-91c6807c134b" providerId="AD" clId="Web-{35E42537-4B7A-46D8-83DA-9581F66E22FA}" dt="2021-09-26T22:38:43.060" v="14" actId="20577"/>
          <ac:spMkLst>
            <pc:docMk/>
            <pc:sldMk cId="0" sldId="276"/>
            <ac:spMk id="305" creationId="{00000000-0000-0000-0000-000000000000}"/>
          </ac:spMkLst>
        </pc:spChg>
      </pc:sldChg>
      <pc:sldChg chg="modSp">
        <pc:chgData name="JAIME SEBASTIAN RODRIGUEZ CAMARGO" userId="S::jsebastian-rodriguez@javeriana.edu.co::0854c84f-23dc-43f8-bc0c-91c6807c134b" providerId="AD" clId="Web-{35E42537-4B7A-46D8-83DA-9581F66E22FA}" dt="2021-09-26T22:46:44.182" v="17" actId="20577"/>
        <pc:sldMkLst>
          <pc:docMk/>
          <pc:sldMk cId="1509000702" sldId="312"/>
        </pc:sldMkLst>
        <pc:spChg chg="mod">
          <ac:chgData name="JAIME SEBASTIAN RODRIGUEZ CAMARGO" userId="S::jsebastian-rodriguez@javeriana.edu.co::0854c84f-23dc-43f8-bc0c-91c6807c134b" providerId="AD" clId="Web-{35E42537-4B7A-46D8-83DA-9581F66E22FA}" dt="2021-09-26T22:46:44.182" v="17" actId="20577"/>
          <ac:spMkLst>
            <pc:docMk/>
            <pc:sldMk cId="1509000702" sldId="312"/>
            <ac:spMk id="7" creationId="{8F60BFE0-F06F-41E0-BCDF-BBDE5E38B751}"/>
          </ac:spMkLst>
        </pc:spChg>
      </pc:sldChg>
      <pc:sldChg chg="modSp">
        <pc:chgData name="JAIME SEBASTIAN RODRIGUEZ CAMARGO" userId="S::jsebastian-rodriguez@javeriana.edu.co::0854c84f-23dc-43f8-bc0c-91c6807c134b" providerId="AD" clId="Web-{35E42537-4B7A-46D8-83DA-9581F66E22FA}" dt="2021-09-26T22:35:13.946" v="8" actId="20577"/>
        <pc:sldMkLst>
          <pc:docMk/>
          <pc:sldMk cId="100999679" sldId="325"/>
        </pc:sldMkLst>
        <pc:spChg chg="mod">
          <ac:chgData name="JAIME SEBASTIAN RODRIGUEZ CAMARGO" userId="S::jsebastian-rodriguez@javeriana.edu.co::0854c84f-23dc-43f8-bc0c-91c6807c134b" providerId="AD" clId="Web-{35E42537-4B7A-46D8-83DA-9581F66E22FA}" dt="2021-09-26T22:35:13.946" v="8" actId="20577"/>
          <ac:spMkLst>
            <pc:docMk/>
            <pc:sldMk cId="100999679" sldId="325"/>
            <ac:spMk id="146" creationId="{00000000-0000-0000-0000-000000000000}"/>
          </ac:spMkLst>
        </pc:spChg>
      </pc:sldChg>
      <pc:sldChg chg="modSp">
        <pc:chgData name="JAIME SEBASTIAN RODRIGUEZ CAMARGO" userId="S::jsebastian-rodriguez@javeriana.edu.co::0854c84f-23dc-43f8-bc0c-91c6807c134b" providerId="AD" clId="Web-{35E42537-4B7A-46D8-83DA-9581F66E22FA}" dt="2021-09-26T22:37:13.808" v="10" actId="20577"/>
        <pc:sldMkLst>
          <pc:docMk/>
          <pc:sldMk cId="2913698057" sldId="331"/>
        </pc:sldMkLst>
        <pc:spChg chg="mod">
          <ac:chgData name="JAIME SEBASTIAN RODRIGUEZ CAMARGO" userId="S::jsebastian-rodriguez@javeriana.edu.co::0854c84f-23dc-43f8-bc0c-91c6807c134b" providerId="AD" clId="Web-{35E42537-4B7A-46D8-83DA-9581F66E22FA}" dt="2021-09-26T22:37:13.808" v="10" actId="20577"/>
          <ac:spMkLst>
            <pc:docMk/>
            <pc:sldMk cId="2913698057" sldId="331"/>
            <ac:spMk id="14" creationId="{00000000-0000-0000-0000-000000000000}"/>
          </ac:spMkLst>
        </pc:spChg>
      </pc:sldChg>
    </pc:docChg>
  </pc:docChgLst>
  <pc:docChgLst>
    <pc:chgData name="iran samir percia velasquez" userId="S::ispercia@javeriana.edu.co::b1231e0a-6053-4829-80ab-56a37d8f495f" providerId="AD" clId="Web-{939F914F-30AD-4CD9-8D55-149654179A66}"/>
    <pc:docChg chg="modSld">
      <pc:chgData name="iran samir percia velasquez" userId="S::ispercia@javeriana.edu.co::b1231e0a-6053-4829-80ab-56a37d8f495f" providerId="AD" clId="Web-{939F914F-30AD-4CD9-8D55-149654179A66}" dt="2021-09-22T10:46:52.302" v="8" actId="20577"/>
      <pc:docMkLst>
        <pc:docMk/>
      </pc:docMkLst>
      <pc:sldChg chg="modSp">
        <pc:chgData name="iran samir percia velasquez" userId="S::ispercia@javeriana.edu.co::b1231e0a-6053-4829-80ab-56a37d8f495f" providerId="AD" clId="Web-{939F914F-30AD-4CD9-8D55-149654179A66}" dt="2021-09-22T10:46:52.302" v="8" actId="20577"/>
        <pc:sldMkLst>
          <pc:docMk/>
          <pc:sldMk cId="2312191743" sldId="346"/>
        </pc:sldMkLst>
        <pc:spChg chg="mod">
          <ac:chgData name="iran samir percia velasquez" userId="S::ispercia@javeriana.edu.co::b1231e0a-6053-4829-80ab-56a37d8f495f" providerId="AD" clId="Web-{939F914F-30AD-4CD9-8D55-149654179A66}" dt="2021-09-22T10:46:52.302" v="8" actId="20577"/>
          <ac:spMkLst>
            <pc:docMk/>
            <pc:sldMk cId="2312191743" sldId="346"/>
            <ac:spMk id="4" creationId="{DFCA8811-982F-4DF3-BA34-A279CA3CD7B5}"/>
          </ac:spMkLst>
        </pc:spChg>
      </pc:sldChg>
    </pc:docChg>
  </pc:docChgLst>
  <pc:docChgLst>
    <pc:chgData name="JAIME SEBASTIAN RODRIGUEZ CAMARGO" userId="S::jsebastian-rodriguez@javeriana.edu.co::0854c84f-23dc-43f8-bc0c-91c6807c134b" providerId="AD" clId="Web-{3477E1B9-AE83-497B-BACD-1167FE016FA2}"/>
    <pc:docChg chg="sldOrd">
      <pc:chgData name="JAIME SEBASTIAN RODRIGUEZ CAMARGO" userId="S::jsebastian-rodriguez@javeriana.edu.co::0854c84f-23dc-43f8-bc0c-91c6807c134b" providerId="AD" clId="Web-{3477E1B9-AE83-497B-BACD-1167FE016FA2}" dt="2021-09-21T04:24:18.316" v="1"/>
      <pc:docMkLst>
        <pc:docMk/>
      </pc:docMkLst>
      <pc:sldChg chg="ord">
        <pc:chgData name="JAIME SEBASTIAN RODRIGUEZ CAMARGO" userId="S::jsebastian-rodriguez@javeriana.edu.co::0854c84f-23dc-43f8-bc0c-91c6807c134b" providerId="AD" clId="Web-{3477E1B9-AE83-497B-BACD-1167FE016FA2}" dt="2021-09-21T04:24:18.316" v="1"/>
        <pc:sldMkLst>
          <pc:docMk/>
          <pc:sldMk cId="1420686992" sldId="352"/>
        </pc:sldMkLst>
      </pc:sldChg>
    </pc:docChg>
  </pc:docChgLst>
  <pc:docChgLst>
    <pc:chgData name="Christian Fernando Rodriguez rodriguez" userId="S::rodriguezchristianf@javeriana.edu.co::56fe732a-6844-4e35-bef5-b105bc80c551" providerId="AD" clId="Web-{B4698BC7-959E-47E2-A175-3DEF8FB0F108}"/>
    <pc:docChg chg="modSld">
      <pc:chgData name="Christian Fernando Rodriguez rodriguez" userId="S::rodriguezchristianf@javeriana.edu.co::56fe732a-6844-4e35-bef5-b105bc80c551" providerId="AD" clId="Web-{B4698BC7-959E-47E2-A175-3DEF8FB0F108}" dt="2021-10-24T19:34:02.155" v="105" actId="20577"/>
      <pc:docMkLst>
        <pc:docMk/>
      </pc:docMkLst>
      <pc:sldChg chg="modSp">
        <pc:chgData name="Christian Fernando Rodriguez rodriguez" userId="S::rodriguezchristianf@javeriana.edu.co::56fe732a-6844-4e35-bef5-b105bc80c551" providerId="AD" clId="Web-{B4698BC7-959E-47E2-A175-3DEF8FB0F108}" dt="2021-10-24T19:34:02.155" v="105" actId="20577"/>
        <pc:sldMkLst>
          <pc:docMk/>
          <pc:sldMk cId="2219809539" sldId="357"/>
        </pc:sldMkLst>
        <pc:spChg chg="mod">
          <ac:chgData name="Christian Fernando Rodriguez rodriguez" userId="S::rodriguezchristianf@javeriana.edu.co::56fe732a-6844-4e35-bef5-b105bc80c551" providerId="AD" clId="Web-{B4698BC7-959E-47E2-A175-3DEF8FB0F108}" dt="2021-10-24T19:32:43.294" v="13" actId="20577"/>
          <ac:spMkLst>
            <pc:docMk/>
            <pc:sldMk cId="2219809539" sldId="357"/>
            <ac:spMk id="11" creationId="{0C8EA543-8725-4D0A-8FD0-B3809094E899}"/>
          </ac:spMkLst>
        </pc:spChg>
        <pc:spChg chg="mod">
          <ac:chgData name="Christian Fernando Rodriguez rodriguez" userId="S::rodriguezchristianf@javeriana.edu.co::56fe732a-6844-4e35-bef5-b105bc80c551" providerId="AD" clId="Web-{B4698BC7-959E-47E2-A175-3DEF8FB0F108}" dt="2021-10-24T19:32:46.607" v="14" actId="1076"/>
          <ac:spMkLst>
            <pc:docMk/>
            <pc:sldMk cId="2219809539" sldId="357"/>
            <ac:spMk id="12" creationId="{AF925CD6-03E0-4A3B-8831-590AA737E88E}"/>
          </ac:spMkLst>
        </pc:spChg>
        <pc:spChg chg="mod">
          <ac:chgData name="Christian Fernando Rodriguez rodriguez" userId="S::rodriguezchristianf@javeriana.edu.co::56fe732a-6844-4e35-bef5-b105bc80c551" providerId="AD" clId="Web-{B4698BC7-959E-47E2-A175-3DEF8FB0F108}" dt="2021-10-24T19:34:02.155" v="105" actId="20577"/>
          <ac:spMkLst>
            <pc:docMk/>
            <pc:sldMk cId="2219809539" sldId="357"/>
            <ac:spMk id="14" creationId="{8CC672EC-23D8-420B-B913-C1EEB4FAE517}"/>
          </ac:spMkLst>
        </pc:spChg>
      </pc:sldChg>
    </pc:docChg>
  </pc:docChgLst>
  <pc:docChgLst>
    <pc:chgData name="Christian Fernando Rodriguez rodriguez" userId="S::rodriguezchristianf@javeriana.edu.co::56fe732a-6844-4e35-bef5-b105bc80c551" providerId="AD" clId="Web-{B9A3B48C-50B9-4C3A-866F-C531516153F3}"/>
    <pc:docChg chg="modSld">
      <pc:chgData name="Christian Fernando Rodriguez rodriguez" userId="S::rodriguezchristianf@javeriana.edu.co::56fe732a-6844-4e35-bef5-b105bc80c551" providerId="AD" clId="Web-{B9A3B48C-50B9-4C3A-866F-C531516153F3}" dt="2021-09-23T17:20:17.748" v="85" actId="20577"/>
      <pc:docMkLst>
        <pc:docMk/>
      </pc:docMkLst>
      <pc:sldChg chg="addSp modSp">
        <pc:chgData name="Christian Fernando Rodriguez rodriguez" userId="S::rodriguezchristianf@javeriana.edu.co::56fe732a-6844-4e35-bef5-b105bc80c551" providerId="AD" clId="Web-{B9A3B48C-50B9-4C3A-866F-C531516153F3}" dt="2021-09-23T17:20:17.748" v="85" actId="20577"/>
        <pc:sldMkLst>
          <pc:docMk/>
          <pc:sldMk cId="2559069538" sldId="342"/>
        </pc:sldMkLst>
        <pc:spChg chg="mod">
          <ac:chgData name="Christian Fernando Rodriguez rodriguez" userId="S::rodriguezchristianf@javeriana.edu.co::56fe732a-6844-4e35-bef5-b105bc80c551" providerId="AD" clId="Web-{B9A3B48C-50B9-4C3A-866F-C531516153F3}" dt="2021-09-23T17:20:17.748" v="85" actId="20577"/>
          <ac:spMkLst>
            <pc:docMk/>
            <pc:sldMk cId="2559069538" sldId="342"/>
            <ac:spMk id="4" creationId="{DFCA8811-982F-4DF3-BA34-A279CA3CD7B5}"/>
          </ac:spMkLst>
        </pc:spChg>
        <pc:picChg chg="mod">
          <ac:chgData name="Christian Fernando Rodriguez rodriguez" userId="S::rodriguezchristianf@javeriana.edu.co::56fe732a-6844-4e35-bef5-b105bc80c551" providerId="AD" clId="Web-{B9A3B48C-50B9-4C3A-866F-C531516153F3}" dt="2021-09-23T17:15:59.100" v="3" actId="1076"/>
          <ac:picMkLst>
            <pc:docMk/>
            <pc:sldMk cId="2559069538" sldId="342"/>
            <ac:picMk id="2" creationId="{D790B5C0-3AB0-4CFA-AB18-25243D2A1960}"/>
          </ac:picMkLst>
        </pc:picChg>
        <pc:picChg chg="add mod">
          <ac:chgData name="Christian Fernando Rodriguez rodriguez" userId="S::rodriguezchristianf@javeriana.edu.co::56fe732a-6844-4e35-bef5-b105bc80c551" providerId="AD" clId="Web-{B9A3B48C-50B9-4C3A-866F-C531516153F3}" dt="2021-09-23T17:16:02.100" v="4" actId="1076"/>
          <ac:picMkLst>
            <pc:docMk/>
            <pc:sldMk cId="2559069538" sldId="342"/>
            <ac:picMk id="3" creationId="{B6921DBE-FA88-4BD1-9E6C-86CDA1BEEF09}"/>
          </ac:picMkLst>
        </pc:picChg>
        <pc:picChg chg="mod">
          <ac:chgData name="Christian Fernando Rodriguez rodriguez" userId="S::rodriguezchristianf@javeriana.edu.co::56fe732a-6844-4e35-bef5-b105bc80c551" providerId="AD" clId="Web-{B9A3B48C-50B9-4C3A-866F-C531516153F3}" dt="2021-09-23T17:15:53.038" v="0" actId="1076"/>
          <ac:picMkLst>
            <pc:docMk/>
            <pc:sldMk cId="2559069538" sldId="342"/>
            <ac:picMk id="6" creationId="{8821FF7E-E623-4075-9B23-49D07A22FCF7}"/>
          </ac:picMkLst>
        </pc:picChg>
      </pc:sldChg>
    </pc:docChg>
  </pc:docChgLst>
  <pc:docChgLst>
    <pc:chgData name="Miguel David Benavides Galindo" userId="S::md_benavidesg@javeriana.edu.co::f81741f1-b16c-4ae6-aadc-5bfec8bb3105" providerId="AD" clId="Web-{577B7D75-8D9F-1CB9-F03E-6B689E0A3839}"/>
    <pc:docChg chg="modSld">
      <pc:chgData name="Miguel David Benavides Galindo" userId="S::md_benavidesg@javeriana.edu.co::f81741f1-b16c-4ae6-aadc-5bfec8bb3105" providerId="AD" clId="Web-{577B7D75-8D9F-1CB9-F03E-6B689E0A3839}" dt="2021-09-26T22:53:03.992" v="4" actId="1076"/>
      <pc:docMkLst>
        <pc:docMk/>
      </pc:docMkLst>
      <pc:sldChg chg="addSp delSp modSp">
        <pc:chgData name="Miguel David Benavides Galindo" userId="S::md_benavidesg@javeriana.edu.co::f81741f1-b16c-4ae6-aadc-5bfec8bb3105" providerId="AD" clId="Web-{577B7D75-8D9F-1CB9-F03E-6B689E0A3839}" dt="2021-09-26T22:53:03.992" v="4" actId="1076"/>
        <pc:sldMkLst>
          <pc:docMk/>
          <pc:sldMk cId="0" sldId="256"/>
        </pc:sldMkLst>
        <pc:spChg chg="add">
          <ac:chgData name="Miguel David Benavides Galindo" userId="S::md_benavidesg@javeriana.edu.co::f81741f1-b16c-4ae6-aadc-5bfec8bb3105" providerId="AD" clId="Web-{577B7D75-8D9F-1CB9-F03E-6B689E0A3839}" dt="2021-09-26T22:52:36.491" v="0"/>
          <ac:spMkLst>
            <pc:docMk/>
            <pc:sldMk cId="0" sldId="256"/>
            <ac:spMk id="2" creationId="{6A6A6CBC-B3DD-4C82-BF26-F3A12497837F}"/>
          </ac:spMkLst>
        </pc:spChg>
        <pc:spChg chg="add del">
          <ac:chgData name="Miguel David Benavides Galindo" userId="S::md_benavidesg@javeriana.edu.co::f81741f1-b16c-4ae6-aadc-5bfec8bb3105" providerId="AD" clId="Web-{577B7D75-8D9F-1CB9-F03E-6B689E0A3839}" dt="2021-09-26T22:53:00.663" v="3"/>
          <ac:spMkLst>
            <pc:docMk/>
            <pc:sldMk cId="0" sldId="256"/>
            <ac:spMk id="3" creationId="{C66CFDDB-E0C2-491B-B12D-279E3A2A2825}"/>
          </ac:spMkLst>
        </pc:spChg>
        <pc:spChg chg="mod">
          <ac:chgData name="Miguel David Benavides Galindo" userId="S::md_benavidesg@javeriana.edu.co::f81741f1-b16c-4ae6-aadc-5bfec8bb3105" providerId="AD" clId="Web-{577B7D75-8D9F-1CB9-F03E-6B689E0A3839}" dt="2021-09-26T22:53:03.992" v="4" actId="1076"/>
          <ac:spMkLst>
            <pc:docMk/>
            <pc:sldMk cId="0" sldId="256"/>
            <ac:spMk id="103" creationId="{00000000-0000-0000-0000-000000000000}"/>
          </ac:spMkLst>
        </pc:spChg>
      </pc:sldChg>
    </pc:docChg>
  </pc:docChgLst>
  <pc:docChgLst>
    <pc:chgData name="Miguel David Benavides Galindo" userId="S::md_benavidesg@javeriana.edu.co::f81741f1-b16c-4ae6-aadc-5bfec8bb3105" providerId="AD" clId="Web-{BFDC1F4A-47E7-483A-AA57-3ADC59520142}"/>
    <pc:docChg chg="modSld">
      <pc:chgData name="Miguel David Benavides Galindo" userId="S::md_benavidesg@javeriana.edu.co::f81741f1-b16c-4ae6-aadc-5bfec8bb3105" providerId="AD" clId="Web-{BFDC1F4A-47E7-483A-AA57-3ADC59520142}" dt="2021-09-23T22:51:27.348" v="10" actId="1076"/>
      <pc:docMkLst>
        <pc:docMk/>
      </pc:docMkLst>
      <pc:sldChg chg="modSp">
        <pc:chgData name="Miguel David Benavides Galindo" userId="S::md_benavidesg@javeriana.edu.co::f81741f1-b16c-4ae6-aadc-5bfec8bb3105" providerId="AD" clId="Web-{BFDC1F4A-47E7-483A-AA57-3ADC59520142}" dt="2021-09-23T22:51:27.348" v="10" actId="1076"/>
        <pc:sldMkLst>
          <pc:docMk/>
          <pc:sldMk cId="0" sldId="260"/>
        </pc:sldMkLst>
        <pc:spChg chg="mod">
          <ac:chgData name="Miguel David Benavides Galindo" userId="S::md_benavidesg@javeriana.edu.co::f81741f1-b16c-4ae6-aadc-5bfec8bb3105" providerId="AD" clId="Web-{BFDC1F4A-47E7-483A-AA57-3ADC59520142}" dt="2021-09-23T22:51:27.348" v="10" actId="1076"/>
          <ac:spMkLst>
            <pc:docMk/>
            <pc:sldMk cId="0" sldId="260"/>
            <ac:spMk id="5" creationId="{483850FC-D823-4A4E-80EE-BBCA54AAF854}"/>
          </ac:spMkLst>
        </pc:spChg>
      </pc:sldChg>
    </pc:docChg>
  </pc:docChgLst>
  <pc:docChgLst>
    <pc:chgData name="Marlon Jaramillo Zapata" userId="551b145c-01ba-4e34-aca4-4e8578bd48d3" providerId="ADAL" clId="{334B3F89-8BCB-4598-944A-AB239A72C07E}"/>
    <pc:docChg chg="undo redo custSel addSld delSld modSld sldOrd">
      <pc:chgData name="Marlon Jaramillo Zapata" userId="551b145c-01ba-4e34-aca4-4e8578bd48d3" providerId="ADAL" clId="{334B3F89-8BCB-4598-944A-AB239A72C07E}" dt="2021-09-26T23:13:08.211" v="784" actId="20577"/>
      <pc:docMkLst>
        <pc:docMk/>
      </pc:docMkLst>
      <pc:sldChg chg="modSp del mod">
        <pc:chgData name="Marlon Jaramillo Zapata" userId="551b145c-01ba-4e34-aca4-4e8578bd48d3" providerId="ADAL" clId="{334B3F89-8BCB-4598-944A-AB239A72C07E}" dt="2021-09-26T22:53:37.518" v="775" actId="47"/>
        <pc:sldMkLst>
          <pc:docMk/>
          <pc:sldMk cId="0" sldId="256"/>
        </pc:sldMkLst>
        <pc:spChg chg="mod">
          <ac:chgData name="Marlon Jaramillo Zapata" userId="551b145c-01ba-4e34-aca4-4e8578bd48d3" providerId="ADAL" clId="{334B3F89-8BCB-4598-944A-AB239A72C07E}" dt="2021-09-26T22:52:23.509" v="761" actId="1076"/>
          <ac:spMkLst>
            <pc:docMk/>
            <pc:sldMk cId="0" sldId="256"/>
            <ac:spMk id="103" creationId="{00000000-0000-0000-0000-000000000000}"/>
          </ac:spMkLst>
        </pc:spChg>
      </pc:sldChg>
      <pc:sldChg chg="delSp mod">
        <pc:chgData name="Marlon Jaramillo Zapata" userId="551b145c-01ba-4e34-aca4-4e8578bd48d3" providerId="ADAL" clId="{334B3F89-8BCB-4598-944A-AB239A72C07E}" dt="2021-09-23T13:00:47.735" v="539" actId="478"/>
        <pc:sldMkLst>
          <pc:docMk/>
          <pc:sldMk cId="0" sldId="261"/>
        </pc:sldMkLst>
        <pc:picChg chg="del">
          <ac:chgData name="Marlon Jaramillo Zapata" userId="551b145c-01ba-4e34-aca4-4e8578bd48d3" providerId="ADAL" clId="{334B3F89-8BCB-4598-944A-AB239A72C07E}" dt="2021-09-23T13:00:47.735" v="539" actId="478"/>
          <ac:picMkLst>
            <pc:docMk/>
            <pc:sldMk cId="0" sldId="261"/>
            <ac:picMk id="2" creationId="{C98FD965-CBE3-4FBC-A40E-3CABD898FED4}"/>
          </ac:picMkLst>
        </pc:picChg>
      </pc:sldChg>
      <pc:sldChg chg="modSp mod">
        <pc:chgData name="Marlon Jaramillo Zapata" userId="551b145c-01ba-4e34-aca4-4e8578bd48d3" providerId="ADAL" clId="{334B3F89-8BCB-4598-944A-AB239A72C07E}" dt="2021-09-23T22:11:56.686" v="563" actId="313"/>
        <pc:sldMkLst>
          <pc:docMk/>
          <pc:sldMk cId="0" sldId="267"/>
        </pc:sldMkLst>
        <pc:spChg chg="mod">
          <ac:chgData name="Marlon Jaramillo Zapata" userId="551b145c-01ba-4e34-aca4-4e8578bd48d3" providerId="ADAL" clId="{334B3F89-8BCB-4598-944A-AB239A72C07E}" dt="2021-09-23T22:11:56.686" v="563" actId="313"/>
          <ac:spMkLst>
            <pc:docMk/>
            <pc:sldMk cId="0" sldId="267"/>
            <ac:spMk id="17" creationId="{D2D2E9E8-D01D-49D6-BFA0-6BD6F7C9A6D4}"/>
          </ac:spMkLst>
        </pc:spChg>
      </pc:sldChg>
      <pc:sldChg chg="delSp modSp mod">
        <pc:chgData name="Marlon Jaramillo Zapata" userId="551b145c-01ba-4e34-aca4-4e8578bd48d3" providerId="ADAL" clId="{334B3F89-8BCB-4598-944A-AB239A72C07E}" dt="2021-09-23T22:10:17.102" v="562" actId="20577"/>
        <pc:sldMkLst>
          <pc:docMk/>
          <pc:sldMk cId="0" sldId="270"/>
        </pc:sldMkLst>
        <pc:spChg chg="del mod">
          <ac:chgData name="Marlon Jaramillo Zapata" userId="551b145c-01ba-4e34-aca4-4e8578bd48d3" providerId="ADAL" clId="{334B3F89-8BCB-4598-944A-AB239A72C07E}" dt="2021-09-23T22:09:43.966" v="544" actId="478"/>
          <ac:spMkLst>
            <pc:docMk/>
            <pc:sldMk cId="0" sldId="270"/>
            <ac:spMk id="2" creationId="{9661DCEF-82CE-472E-AD10-B99D204A7429}"/>
          </ac:spMkLst>
        </pc:spChg>
        <pc:spChg chg="mod">
          <ac:chgData name="Marlon Jaramillo Zapata" userId="551b145c-01ba-4e34-aca4-4e8578bd48d3" providerId="ADAL" clId="{334B3F89-8BCB-4598-944A-AB239A72C07E}" dt="2021-09-23T22:09:50.668" v="559" actId="20577"/>
          <ac:spMkLst>
            <pc:docMk/>
            <pc:sldMk cId="0" sldId="270"/>
            <ac:spMk id="242" creationId="{00000000-0000-0000-0000-000000000000}"/>
          </ac:spMkLst>
        </pc:spChg>
        <pc:spChg chg="mod">
          <ac:chgData name="Marlon Jaramillo Zapata" userId="551b145c-01ba-4e34-aca4-4e8578bd48d3" providerId="ADAL" clId="{334B3F89-8BCB-4598-944A-AB239A72C07E}" dt="2021-09-23T22:10:17.102" v="562" actId="20577"/>
          <ac:spMkLst>
            <pc:docMk/>
            <pc:sldMk cId="0" sldId="270"/>
            <ac:spMk id="243" creationId="{00000000-0000-0000-0000-000000000000}"/>
          </ac:spMkLst>
        </pc:spChg>
      </pc:sldChg>
      <pc:sldChg chg="modSp mod">
        <pc:chgData name="Marlon Jaramillo Zapata" userId="551b145c-01ba-4e34-aca4-4e8578bd48d3" providerId="ADAL" clId="{334B3F89-8BCB-4598-944A-AB239A72C07E}" dt="2021-09-26T23:13:08.211" v="784" actId="20577"/>
        <pc:sldMkLst>
          <pc:docMk/>
          <pc:sldMk cId="0" sldId="271"/>
        </pc:sldMkLst>
        <pc:spChg chg="mod">
          <ac:chgData name="Marlon Jaramillo Zapata" userId="551b145c-01ba-4e34-aca4-4e8578bd48d3" providerId="ADAL" clId="{334B3F89-8BCB-4598-944A-AB239A72C07E}" dt="2021-09-26T23:13:08.211" v="784" actId="20577"/>
          <ac:spMkLst>
            <pc:docMk/>
            <pc:sldMk cId="0" sldId="271"/>
            <ac:spMk id="24" creationId="{00000000-0000-0000-0000-000000000000}"/>
          </ac:spMkLst>
        </pc:spChg>
      </pc:sldChg>
      <pc:sldChg chg="modSp mod">
        <pc:chgData name="Marlon Jaramillo Zapata" userId="551b145c-01ba-4e34-aca4-4e8578bd48d3" providerId="ADAL" clId="{334B3F89-8BCB-4598-944A-AB239A72C07E}" dt="2021-09-26T22:48:26.693" v="757" actId="20577"/>
        <pc:sldMkLst>
          <pc:docMk/>
          <pc:sldMk cId="0" sldId="274"/>
        </pc:sldMkLst>
        <pc:spChg chg="mod">
          <ac:chgData name="Marlon Jaramillo Zapata" userId="551b145c-01ba-4e34-aca4-4e8578bd48d3" providerId="ADAL" clId="{334B3F89-8BCB-4598-944A-AB239A72C07E}" dt="2021-09-26T22:48:26.693" v="757" actId="20577"/>
          <ac:spMkLst>
            <pc:docMk/>
            <pc:sldMk cId="0" sldId="274"/>
            <ac:spMk id="284" creationId="{00000000-0000-0000-0000-000000000000}"/>
          </ac:spMkLst>
        </pc:spChg>
      </pc:sldChg>
      <pc:sldChg chg="addSp delSp modSp mod">
        <pc:chgData name="Marlon Jaramillo Zapata" userId="551b145c-01ba-4e34-aca4-4e8578bd48d3" providerId="ADAL" clId="{334B3F89-8BCB-4598-944A-AB239A72C07E}" dt="2021-09-26T22:44:22.323" v="741" actId="1076"/>
        <pc:sldMkLst>
          <pc:docMk/>
          <pc:sldMk cId="0" sldId="276"/>
        </pc:sldMkLst>
        <pc:spChg chg="add del mod">
          <ac:chgData name="Marlon Jaramillo Zapata" userId="551b145c-01ba-4e34-aca4-4e8578bd48d3" providerId="ADAL" clId="{334B3F89-8BCB-4598-944A-AB239A72C07E}" dt="2021-09-26T22:40:10.076" v="632"/>
          <ac:spMkLst>
            <pc:docMk/>
            <pc:sldMk cId="0" sldId="276"/>
            <ac:spMk id="10" creationId="{A45FB7DF-1608-47C2-9645-1439D6EB6C47}"/>
          </ac:spMkLst>
        </pc:spChg>
        <pc:spChg chg="add del mod">
          <ac:chgData name="Marlon Jaramillo Zapata" userId="551b145c-01ba-4e34-aca4-4e8578bd48d3" providerId="ADAL" clId="{334B3F89-8BCB-4598-944A-AB239A72C07E}" dt="2021-09-26T22:40:10.076" v="632"/>
          <ac:spMkLst>
            <pc:docMk/>
            <pc:sldMk cId="0" sldId="276"/>
            <ac:spMk id="11" creationId="{E218598C-B32F-40DE-9EA9-FC2A5054405E}"/>
          </ac:spMkLst>
        </pc:spChg>
        <pc:spChg chg="add del mod">
          <ac:chgData name="Marlon Jaramillo Zapata" userId="551b145c-01ba-4e34-aca4-4e8578bd48d3" providerId="ADAL" clId="{334B3F89-8BCB-4598-944A-AB239A72C07E}" dt="2021-09-26T22:40:10.076" v="632"/>
          <ac:spMkLst>
            <pc:docMk/>
            <pc:sldMk cId="0" sldId="276"/>
            <ac:spMk id="12" creationId="{F75D4052-4F25-4061-B4F4-A0421E49521F}"/>
          </ac:spMkLst>
        </pc:spChg>
        <pc:graphicFrameChg chg="add del mod">
          <ac:chgData name="Marlon Jaramillo Zapata" userId="551b145c-01ba-4e34-aca4-4e8578bd48d3" providerId="ADAL" clId="{334B3F89-8BCB-4598-944A-AB239A72C07E}" dt="2021-09-26T22:40:10.076" v="632"/>
          <ac:graphicFrameMkLst>
            <pc:docMk/>
            <pc:sldMk cId="0" sldId="276"/>
            <ac:graphicFrameMk id="9" creationId="{559BD84B-CE3C-4B6E-992D-168FCB27CED0}"/>
          </ac:graphicFrameMkLst>
        </pc:graphicFrameChg>
        <pc:graphicFrameChg chg="add mod modGraphic">
          <ac:chgData name="Marlon Jaramillo Zapata" userId="551b145c-01ba-4e34-aca4-4e8578bd48d3" providerId="ADAL" clId="{334B3F89-8BCB-4598-944A-AB239A72C07E}" dt="2021-09-26T22:44:22.323" v="741" actId="1076"/>
          <ac:graphicFrameMkLst>
            <pc:docMk/>
            <pc:sldMk cId="0" sldId="276"/>
            <ac:graphicFrameMk id="16" creationId="{E8487ED7-7A93-4176-A09D-378C347EDBE3}"/>
          </ac:graphicFrameMkLst>
        </pc:graphicFrameChg>
        <pc:picChg chg="del">
          <ac:chgData name="Marlon Jaramillo Zapata" userId="551b145c-01ba-4e34-aca4-4e8578bd48d3" providerId="ADAL" clId="{334B3F89-8BCB-4598-944A-AB239A72C07E}" dt="2021-09-26T22:40:07.519" v="630" actId="478"/>
          <ac:picMkLst>
            <pc:docMk/>
            <pc:sldMk cId="0" sldId="276"/>
            <ac:picMk id="7" creationId="{1A08DD45-C5FB-4957-B855-D4C5C3B27734}"/>
          </ac:picMkLst>
        </pc:picChg>
        <pc:picChg chg="add del">
          <ac:chgData name="Marlon Jaramillo Zapata" userId="551b145c-01ba-4e34-aca4-4e8578bd48d3" providerId="ADAL" clId="{334B3F89-8BCB-4598-944A-AB239A72C07E}" dt="2021-09-26T22:40:31.833" v="634"/>
          <ac:picMkLst>
            <pc:docMk/>
            <pc:sldMk cId="0" sldId="276"/>
            <ac:picMk id="13" creationId="{FAC223FD-674F-412B-ADBA-553F295A029C}"/>
          </ac:picMkLst>
        </pc:picChg>
        <pc:picChg chg="del mod">
          <ac:chgData name="Marlon Jaramillo Zapata" userId="551b145c-01ba-4e34-aca4-4e8578bd48d3" providerId="ADAL" clId="{334B3F89-8BCB-4598-944A-AB239A72C07E}" dt="2021-09-26T22:40:51.232" v="636" actId="478"/>
          <ac:picMkLst>
            <pc:docMk/>
            <pc:sldMk cId="0" sldId="276"/>
            <ac:picMk id="14" creationId="{14788A69-D3A9-4EA1-B325-D814ABDD9355}"/>
          </ac:picMkLst>
        </pc:picChg>
        <pc:picChg chg="add del">
          <ac:chgData name="Marlon Jaramillo Zapata" userId="551b145c-01ba-4e34-aca4-4e8578bd48d3" providerId="ADAL" clId="{334B3F89-8BCB-4598-944A-AB239A72C07E}" dt="2021-09-26T22:41:03.254" v="638" actId="21"/>
          <ac:picMkLst>
            <pc:docMk/>
            <pc:sldMk cId="0" sldId="276"/>
            <ac:picMk id="15" creationId="{A3F436E7-74EE-40E6-94DE-8ACF2312ACAD}"/>
          </ac:picMkLst>
        </pc:picChg>
        <pc:picChg chg="add del mod">
          <ac:chgData name="Marlon Jaramillo Zapata" userId="551b145c-01ba-4e34-aca4-4e8578bd48d3" providerId="ADAL" clId="{334B3F89-8BCB-4598-944A-AB239A72C07E}" dt="2021-09-26T22:41:05.938" v="640"/>
          <ac:picMkLst>
            <pc:docMk/>
            <pc:sldMk cId="0" sldId="276"/>
            <ac:picMk id="19" creationId="{A54F81A2-E83E-498D-B8D1-45F689663DA2}"/>
          </ac:picMkLst>
        </pc:picChg>
        <pc:picChg chg="add del mod">
          <ac:chgData name="Marlon Jaramillo Zapata" userId="551b145c-01ba-4e34-aca4-4e8578bd48d3" providerId="ADAL" clId="{334B3F89-8BCB-4598-944A-AB239A72C07E}" dt="2021-09-26T22:41:19.403" v="646" actId="478"/>
          <ac:picMkLst>
            <pc:docMk/>
            <pc:sldMk cId="0" sldId="276"/>
            <ac:picMk id="20" creationId="{CA427637-8E1A-4E4C-ADFB-038A76576A73}"/>
          </ac:picMkLst>
        </pc:picChg>
      </pc:sldChg>
      <pc:sldChg chg="del">
        <pc:chgData name="Marlon Jaramillo Zapata" userId="551b145c-01ba-4e34-aca4-4e8578bd48d3" providerId="ADAL" clId="{334B3F89-8BCB-4598-944A-AB239A72C07E}" dt="2021-09-23T22:15:10.573" v="566" actId="47"/>
        <pc:sldMkLst>
          <pc:docMk/>
          <pc:sldMk cId="0" sldId="279"/>
        </pc:sldMkLst>
      </pc:sldChg>
      <pc:sldChg chg="modSp mod">
        <pc:chgData name="Marlon Jaramillo Zapata" userId="551b145c-01ba-4e34-aca4-4e8578bd48d3" providerId="ADAL" clId="{334B3F89-8BCB-4598-944A-AB239A72C07E}" dt="2021-09-26T22:47:17.911" v="743" actId="20577"/>
        <pc:sldMkLst>
          <pc:docMk/>
          <pc:sldMk cId="2605946805" sldId="289"/>
        </pc:sldMkLst>
        <pc:spChg chg="mod">
          <ac:chgData name="Marlon Jaramillo Zapata" userId="551b145c-01ba-4e34-aca4-4e8578bd48d3" providerId="ADAL" clId="{334B3F89-8BCB-4598-944A-AB239A72C07E}" dt="2021-09-26T22:47:17.911" v="743" actId="20577"/>
          <ac:spMkLst>
            <pc:docMk/>
            <pc:sldMk cId="2605946805" sldId="289"/>
            <ac:spMk id="3" creationId="{00000000-0000-0000-0000-000000000000}"/>
          </ac:spMkLst>
        </pc:spChg>
      </pc:sldChg>
      <pc:sldChg chg="modSp mod">
        <pc:chgData name="Marlon Jaramillo Zapata" userId="551b145c-01ba-4e34-aca4-4e8578bd48d3" providerId="ADAL" clId="{334B3F89-8BCB-4598-944A-AB239A72C07E}" dt="2021-09-26T23:10:48.520" v="780" actId="20577"/>
        <pc:sldMkLst>
          <pc:docMk/>
          <pc:sldMk cId="1235169262" sldId="318"/>
        </pc:sldMkLst>
        <pc:spChg chg="mod">
          <ac:chgData name="Marlon Jaramillo Zapata" userId="551b145c-01ba-4e34-aca4-4e8578bd48d3" providerId="ADAL" clId="{334B3F89-8BCB-4598-944A-AB239A72C07E}" dt="2021-09-23T22:46:23.081" v="625" actId="113"/>
          <ac:spMkLst>
            <pc:docMk/>
            <pc:sldMk cId="1235169262" sldId="318"/>
            <ac:spMk id="23" creationId="{00000000-0000-0000-0000-000000000000}"/>
          </ac:spMkLst>
        </pc:spChg>
        <pc:spChg chg="mod">
          <ac:chgData name="Marlon Jaramillo Zapata" userId="551b145c-01ba-4e34-aca4-4e8578bd48d3" providerId="ADAL" clId="{334B3F89-8BCB-4598-944A-AB239A72C07E}" dt="2021-09-23T22:48:41.440" v="629" actId="20577"/>
          <ac:spMkLst>
            <pc:docMk/>
            <pc:sldMk cId="1235169262" sldId="318"/>
            <ac:spMk id="24" creationId="{00000000-0000-0000-0000-000000000000}"/>
          </ac:spMkLst>
        </pc:spChg>
        <pc:spChg chg="mod">
          <ac:chgData name="Marlon Jaramillo Zapata" userId="551b145c-01ba-4e34-aca4-4e8578bd48d3" providerId="ADAL" clId="{334B3F89-8BCB-4598-944A-AB239A72C07E}" dt="2021-09-26T23:10:48.520" v="780" actId="20577"/>
          <ac:spMkLst>
            <pc:docMk/>
            <pc:sldMk cId="1235169262" sldId="318"/>
            <ac:spMk id="25" creationId="{00000000-0000-0000-0000-000000000000}"/>
          </ac:spMkLst>
        </pc:spChg>
        <pc:spChg chg="mod">
          <ac:chgData name="Marlon Jaramillo Zapata" userId="551b145c-01ba-4e34-aca4-4e8578bd48d3" providerId="ADAL" clId="{334B3F89-8BCB-4598-944A-AB239A72C07E}" dt="2021-09-23T22:42:59.906" v="584" actId="404"/>
          <ac:spMkLst>
            <pc:docMk/>
            <pc:sldMk cId="1235169262" sldId="318"/>
            <ac:spMk id="26" creationId="{00000000-0000-0000-0000-000000000000}"/>
          </ac:spMkLst>
        </pc:spChg>
        <pc:spChg chg="mod">
          <ac:chgData name="Marlon Jaramillo Zapata" userId="551b145c-01ba-4e34-aca4-4e8578bd48d3" providerId="ADAL" clId="{334B3F89-8BCB-4598-944A-AB239A72C07E}" dt="2021-09-23T22:46:13.890" v="624" actId="113"/>
          <ac:spMkLst>
            <pc:docMk/>
            <pc:sldMk cId="1235169262" sldId="318"/>
            <ac:spMk id="266" creationId="{00000000-0000-0000-0000-000000000000}"/>
          </ac:spMkLst>
        </pc:spChg>
        <pc:spChg chg="mod">
          <ac:chgData name="Marlon Jaramillo Zapata" userId="551b145c-01ba-4e34-aca4-4e8578bd48d3" providerId="ADAL" clId="{334B3F89-8BCB-4598-944A-AB239A72C07E}" dt="2021-09-23T22:46:35.469" v="626" actId="113"/>
          <ac:spMkLst>
            <pc:docMk/>
            <pc:sldMk cId="1235169262" sldId="318"/>
            <ac:spMk id="268" creationId="{00000000-0000-0000-0000-000000000000}"/>
          </ac:spMkLst>
        </pc:spChg>
      </pc:sldChg>
      <pc:sldChg chg="delSp modSp mod">
        <pc:chgData name="Marlon Jaramillo Zapata" userId="551b145c-01ba-4e34-aca4-4e8578bd48d3" providerId="ADAL" clId="{334B3F89-8BCB-4598-944A-AB239A72C07E}" dt="2021-09-21T02:19:37.213" v="529" actId="20577"/>
        <pc:sldMkLst>
          <pc:docMk/>
          <pc:sldMk cId="3572982417" sldId="321"/>
        </pc:sldMkLst>
        <pc:spChg chg="mod">
          <ac:chgData name="Marlon Jaramillo Zapata" userId="551b145c-01ba-4e34-aca4-4e8578bd48d3" providerId="ADAL" clId="{334B3F89-8BCB-4598-944A-AB239A72C07E}" dt="2021-09-21T02:13:46.648" v="435" actId="113"/>
          <ac:spMkLst>
            <pc:docMk/>
            <pc:sldMk cId="3572982417" sldId="321"/>
            <ac:spMk id="2" creationId="{00000000-0000-0000-0000-000000000000}"/>
          </ac:spMkLst>
        </pc:spChg>
        <pc:spChg chg="del">
          <ac:chgData name="Marlon Jaramillo Zapata" userId="551b145c-01ba-4e34-aca4-4e8578bd48d3" providerId="ADAL" clId="{334B3F89-8BCB-4598-944A-AB239A72C07E}" dt="2021-09-21T01:52:30.401" v="0" actId="478"/>
          <ac:spMkLst>
            <pc:docMk/>
            <pc:sldMk cId="3572982417" sldId="321"/>
            <ac:spMk id="3" creationId="{8C205F46-8CCB-4D1F-8432-11E20230F1AA}"/>
          </ac:spMkLst>
        </pc:spChg>
        <pc:spChg chg="mod">
          <ac:chgData name="Marlon Jaramillo Zapata" userId="551b145c-01ba-4e34-aca4-4e8578bd48d3" providerId="ADAL" clId="{334B3F89-8BCB-4598-944A-AB239A72C07E}" dt="2021-09-21T02:19:37.213" v="529" actId="20577"/>
          <ac:spMkLst>
            <pc:docMk/>
            <pc:sldMk cId="3572982417" sldId="321"/>
            <ac:spMk id="11" creationId="{00000000-0000-0000-0000-000000000000}"/>
          </ac:spMkLst>
        </pc:spChg>
      </pc:sldChg>
      <pc:sldChg chg="del">
        <pc:chgData name="Marlon Jaramillo Zapata" userId="551b145c-01ba-4e34-aca4-4e8578bd48d3" providerId="ADAL" clId="{334B3F89-8BCB-4598-944A-AB239A72C07E}" dt="2021-09-23T22:15:09.317" v="565" actId="47"/>
        <pc:sldMkLst>
          <pc:docMk/>
          <pc:sldMk cId="1717875553" sldId="326"/>
        </pc:sldMkLst>
      </pc:sldChg>
      <pc:sldChg chg="modSp mod">
        <pc:chgData name="Marlon Jaramillo Zapata" userId="551b145c-01ba-4e34-aca4-4e8578bd48d3" providerId="ADAL" clId="{334B3F89-8BCB-4598-944A-AB239A72C07E}" dt="2021-09-23T22:14:42.355" v="564"/>
        <pc:sldMkLst>
          <pc:docMk/>
          <pc:sldMk cId="2681852265" sldId="327"/>
        </pc:sldMkLst>
        <pc:spChg chg="mod">
          <ac:chgData name="Marlon Jaramillo Zapata" userId="551b145c-01ba-4e34-aca4-4e8578bd48d3" providerId="ADAL" clId="{334B3F89-8BCB-4598-944A-AB239A72C07E}" dt="2021-09-23T22:14:42.355" v="564"/>
          <ac:spMkLst>
            <pc:docMk/>
            <pc:sldMk cId="2681852265" sldId="327"/>
            <ac:spMk id="327" creationId="{00000000-0000-0000-0000-000000000000}"/>
          </ac:spMkLst>
        </pc:spChg>
      </pc:sldChg>
      <pc:sldChg chg="del">
        <pc:chgData name="Marlon Jaramillo Zapata" userId="551b145c-01ba-4e34-aca4-4e8578bd48d3" providerId="ADAL" clId="{334B3F89-8BCB-4598-944A-AB239A72C07E}" dt="2021-09-23T22:07:39.810" v="543" actId="47"/>
        <pc:sldMkLst>
          <pc:docMk/>
          <pc:sldMk cId="2124022404" sldId="337"/>
        </pc:sldMkLst>
      </pc:sldChg>
      <pc:sldChg chg="delSp del mod">
        <pc:chgData name="Marlon Jaramillo Zapata" userId="551b145c-01ba-4e34-aca4-4e8578bd48d3" providerId="ADAL" clId="{334B3F89-8BCB-4598-944A-AB239A72C07E}" dt="2021-09-23T22:07:39.810" v="543" actId="47"/>
        <pc:sldMkLst>
          <pc:docMk/>
          <pc:sldMk cId="3841422432" sldId="338"/>
        </pc:sldMkLst>
        <pc:picChg chg="del">
          <ac:chgData name="Marlon Jaramillo Zapata" userId="551b145c-01ba-4e34-aca4-4e8578bd48d3" providerId="ADAL" clId="{334B3F89-8BCB-4598-944A-AB239A72C07E}" dt="2021-09-23T13:00:49.280" v="540" actId="478"/>
          <ac:picMkLst>
            <pc:docMk/>
            <pc:sldMk cId="3841422432" sldId="338"/>
            <ac:picMk id="2" creationId="{C98FD965-CBE3-4FBC-A40E-3CABD898FED4}"/>
          </ac:picMkLst>
        </pc:picChg>
      </pc:sldChg>
      <pc:sldChg chg="del">
        <pc:chgData name="Marlon Jaramillo Zapata" userId="551b145c-01ba-4e34-aca4-4e8578bd48d3" providerId="ADAL" clId="{334B3F89-8BCB-4598-944A-AB239A72C07E}" dt="2021-09-23T22:07:39.810" v="543" actId="47"/>
        <pc:sldMkLst>
          <pc:docMk/>
          <pc:sldMk cId="1651580119" sldId="339"/>
        </pc:sldMkLst>
      </pc:sldChg>
      <pc:sldChg chg="delSp del mod">
        <pc:chgData name="Marlon Jaramillo Zapata" userId="551b145c-01ba-4e34-aca4-4e8578bd48d3" providerId="ADAL" clId="{334B3F89-8BCB-4598-944A-AB239A72C07E}" dt="2021-09-23T22:07:39.810" v="543" actId="47"/>
        <pc:sldMkLst>
          <pc:docMk/>
          <pc:sldMk cId="3317393470" sldId="340"/>
        </pc:sldMkLst>
        <pc:picChg chg="del">
          <ac:chgData name="Marlon Jaramillo Zapata" userId="551b145c-01ba-4e34-aca4-4e8578bd48d3" providerId="ADAL" clId="{334B3F89-8BCB-4598-944A-AB239A72C07E}" dt="2021-09-23T13:00:52.270" v="541" actId="478"/>
          <ac:picMkLst>
            <pc:docMk/>
            <pc:sldMk cId="3317393470" sldId="340"/>
            <ac:picMk id="2" creationId="{C98FD965-CBE3-4FBC-A40E-3CABD898FED4}"/>
          </ac:picMkLst>
        </pc:picChg>
      </pc:sldChg>
      <pc:sldChg chg="ord">
        <pc:chgData name="Marlon Jaramillo Zapata" userId="551b145c-01ba-4e34-aca4-4e8578bd48d3" providerId="ADAL" clId="{334B3F89-8BCB-4598-944A-AB239A72C07E}" dt="2021-09-23T22:47:59.729" v="628"/>
        <pc:sldMkLst>
          <pc:docMk/>
          <pc:sldMk cId="1535488425" sldId="341"/>
        </pc:sldMkLst>
      </pc:sldChg>
      <pc:sldChg chg="delSp mod ord">
        <pc:chgData name="Marlon Jaramillo Zapata" userId="551b145c-01ba-4e34-aca4-4e8578bd48d3" providerId="ADAL" clId="{334B3F89-8BCB-4598-944A-AB239A72C07E}" dt="2021-09-23T22:47:59.729" v="628"/>
        <pc:sldMkLst>
          <pc:docMk/>
          <pc:sldMk cId="2559069538" sldId="342"/>
        </pc:sldMkLst>
        <pc:picChg chg="del">
          <ac:chgData name="Marlon Jaramillo Zapata" userId="551b145c-01ba-4e34-aca4-4e8578bd48d3" providerId="ADAL" clId="{334B3F89-8BCB-4598-944A-AB239A72C07E}" dt="2021-09-23T13:00:54.521" v="542" actId="478"/>
          <ac:picMkLst>
            <pc:docMk/>
            <pc:sldMk cId="2559069538" sldId="342"/>
            <ac:picMk id="2" creationId="{C98FD965-CBE3-4FBC-A40E-3CABD898FED4}"/>
          </ac:picMkLst>
        </pc:picChg>
      </pc:sldChg>
      <pc:sldChg chg="addSp delSp modSp mod">
        <pc:chgData name="Marlon Jaramillo Zapata" userId="551b145c-01ba-4e34-aca4-4e8578bd48d3" providerId="ADAL" clId="{334B3F89-8BCB-4598-944A-AB239A72C07E}" dt="2021-09-23T13:00:34.322" v="538" actId="1076"/>
        <pc:sldMkLst>
          <pc:docMk/>
          <pc:sldMk cId="2312191743" sldId="346"/>
        </pc:sldMkLst>
        <pc:picChg chg="del">
          <ac:chgData name="Marlon Jaramillo Zapata" userId="551b145c-01ba-4e34-aca4-4e8578bd48d3" providerId="ADAL" clId="{334B3F89-8BCB-4598-944A-AB239A72C07E}" dt="2021-09-23T01:48:34.865" v="531" actId="478"/>
          <ac:picMkLst>
            <pc:docMk/>
            <pc:sldMk cId="2312191743" sldId="346"/>
            <ac:picMk id="2" creationId="{C98FD965-CBE3-4FBC-A40E-3CABD898FED4}"/>
          </ac:picMkLst>
        </pc:picChg>
        <pc:picChg chg="add mod">
          <ac:chgData name="Marlon Jaramillo Zapata" userId="551b145c-01ba-4e34-aca4-4e8578bd48d3" providerId="ADAL" clId="{334B3F89-8BCB-4598-944A-AB239A72C07E}" dt="2021-09-23T13:00:14.592" v="535" actId="1076"/>
          <ac:picMkLst>
            <pc:docMk/>
            <pc:sldMk cId="2312191743" sldId="346"/>
            <ac:picMk id="3" creationId="{ECB29555-0042-4D8E-9355-C74EEFDF5D6A}"/>
          </ac:picMkLst>
        </pc:picChg>
        <pc:picChg chg="add mod">
          <ac:chgData name="Marlon Jaramillo Zapata" userId="551b145c-01ba-4e34-aca4-4e8578bd48d3" providerId="ADAL" clId="{334B3F89-8BCB-4598-944A-AB239A72C07E}" dt="2021-09-23T13:00:34.322" v="538" actId="1076"/>
          <ac:picMkLst>
            <pc:docMk/>
            <pc:sldMk cId="2312191743" sldId="346"/>
            <ac:picMk id="6" creationId="{C4E0E31C-DCB1-458A-913A-A6D3E3DBAE0D}"/>
          </ac:picMkLst>
        </pc:picChg>
      </pc:sldChg>
      <pc:sldChg chg="modSp mod">
        <pc:chgData name="Marlon Jaramillo Zapata" userId="551b145c-01ba-4e34-aca4-4e8578bd48d3" providerId="ADAL" clId="{334B3F89-8BCB-4598-944A-AB239A72C07E}" dt="2021-09-26T23:01:34.394" v="776" actId="113"/>
        <pc:sldMkLst>
          <pc:docMk/>
          <pc:sldMk cId="3431051795" sldId="348"/>
        </pc:sldMkLst>
        <pc:spChg chg="mod">
          <ac:chgData name="Marlon Jaramillo Zapata" userId="551b145c-01ba-4e34-aca4-4e8578bd48d3" providerId="ADAL" clId="{334B3F89-8BCB-4598-944A-AB239A72C07E}" dt="2021-09-26T23:01:34.394" v="776" actId="113"/>
          <ac:spMkLst>
            <pc:docMk/>
            <pc:sldMk cId="3431051795" sldId="348"/>
            <ac:spMk id="4" creationId="{DFCA8811-982F-4DF3-BA34-A279CA3CD7B5}"/>
          </ac:spMkLst>
        </pc:spChg>
      </pc:sldChg>
      <pc:sldChg chg="addSp delSp modSp new mod">
        <pc:chgData name="Marlon Jaramillo Zapata" userId="551b145c-01ba-4e34-aca4-4e8578bd48d3" providerId="ADAL" clId="{334B3F89-8BCB-4598-944A-AB239A72C07E}" dt="2021-09-26T22:53:32.429" v="774"/>
        <pc:sldMkLst>
          <pc:docMk/>
          <pc:sldMk cId="3434511970" sldId="355"/>
        </pc:sldMkLst>
        <pc:spChg chg="add del">
          <ac:chgData name="Marlon Jaramillo Zapata" userId="551b145c-01ba-4e34-aca4-4e8578bd48d3" providerId="ADAL" clId="{334B3F89-8BCB-4598-944A-AB239A72C07E}" dt="2021-09-26T22:53:17.395" v="770" actId="478"/>
          <ac:spMkLst>
            <pc:docMk/>
            <pc:sldMk cId="3434511970" sldId="355"/>
            <ac:spMk id="2" creationId="{21ECA833-94F0-4022-8AA9-B2363DE96C4F}"/>
          </ac:spMkLst>
        </pc:spChg>
        <pc:spChg chg="add mod">
          <ac:chgData name="Marlon Jaramillo Zapata" userId="551b145c-01ba-4e34-aca4-4e8578bd48d3" providerId="ADAL" clId="{334B3F89-8BCB-4598-944A-AB239A72C07E}" dt="2021-09-26T22:52:35.291" v="763"/>
          <ac:spMkLst>
            <pc:docMk/>
            <pc:sldMk cId="3434511970" sldId="355"/>
            <ac:spMk id="3" creationId="{34042F0C-860D-49A5-9906-3980CA64962D}"/>
          </ac:spMkLst>
        </pc:spChg>
        <pc:spChg chg="add del mod">
          <ac:chgData name="Marlon Jaramillo Zapata" userId="551b145c-01ba-4e34-aca4-4e8578bd48d3" providerId="ADAL" clId="{334B3F89-8BCB-4598-944A-AB239A72C07E}" dt="2021-09-26T22:53:21.405" v="771" actId="1076"/>
          <ac:spMkLst>
            <pc:docMk/>
            <pc:sldMk cId="3434511970" sldId="355"/>
            <ac:spMk id="4" creationId="{DA4DB95A-38FE-470C-8F98-52200BFA2480}"/>
          </ac:spMkLst>
        </pc:spChg>
        <pc:spChg chg="add del mod">
          <ac:chgData name="Marlon Jaramillo Zapata" userId="551b145c-01ba-4e34-aca4-4e8578bd48d3" providerId="ADAL" clId="{334B3F89-8BCB-4598-944A-AB239A72C07E}" dt="2021-09-26T22:53:28.327" v="773"/>
          <ac:spMkLst>
            <pc:docMk/>
            <pc:sldMk cId="3434511970" sldId="355"/>
            <ac:spMk id="5" creationId="{FAC28C96-3282-4951-877F-9A0504EFF607}"/>
          </ac:spMkLst>
        </pc:spChg>
        <pc:spChg chg="add mod">
          <ac:chgData name="Marlon Jaramillo Zapata" userId="551b145c-01ba-4e34-aca4-4e8578bd48d3" providerId="ADAL" clId="{334B3F89-8BCB-4598-944A-AB239A72C07E}" dt="2021-09-26T22:53:32.429" v="774"/>
          <ac:spMkLst>
            <pc:docMk/>
            <pc:sldMk cId="3434511970" sldId="355"/>
            <ac:spMk id="6" creationId="{D3172A5D-83C0-4879-93C0-33F8FBD14373}"/>
          </ac:spMkLst>
        </pc:spChg>
      </pc:sldChg>
    </pc:docChg>
  </pc:docChgLst>
  <pc:docChgLst>
    <pc:chgData name="JAIME SEBASTIAN RODRIGUEZ CAMARGO" userId="S::jsebastian-rodriguez@javeriana.edu.co::0854c84f-23dc-43f8-bc0c-91c6807c134b" providerId="AD" clId="Web-{A6B2E285-72C3-4ED0-99BC-2BBFA742AA7A}"/>
    <pc:docChg chg="modSld">
      <pc:chgData name="JAIME SEBASTIAN RODRIGUEZ CAMARGO" userId="S::jsebastian-rodriguez@javeriana.edu.co::0854c84f-23dc-43f8-bc0c-91c6807c134b" providerId="AD" clId="Web-{A6B2E285-72C3-4ED0-99BC-2BBFA742AA7A}" dt="2021-09-26T22:26:23.962" v="41" actId="20577"/>
      <pc:docMkLst>
        <pc:docMk/>
      </pc:docMkLst>
      <pc:sldChg chg="modSp">
        <pc:chgData name="JAIME SEBASTIAN RODRIGUEZ CAMARGO" userId="S::jsebastian-rodriguez@javeriana.edu.co::0854c84f-23dc-43f8-bc0c-91c6807c134b" providerId="AD" clId="Web-{A6B2E285-72C3-4ED0-99BC-2BBFA742AA7A}" dt="2021-09-26T22:19:47.200" v="11" actId="20577"/>
        <pc:sldMkLst>
          <pc:docMk/>
          <pc:sldMk cId="1093383127" sldId="300"/>
        </pc:sldMkLst>
        <pc:spChg chg="mod">
          <ac:chgData name="JAIME SEBASTIAN RODRIGUEZ CAMARGO" userId="S::jsebastian-rodriguez@javeriana.edu.co::0854c84f-23dc-43f8-bc0c-91c6807c134b" providerId="AD" clId="Web-{A6B2E285-72C3-4ED0-99BC-2BBFA742AA7A}" dt="2021-09-26T22:19:47.200" v="11" actId="20577"/>
          <ac:spMkLst>
            <pc:docMk/>
            <pc:sldMk cId="1093383127" sldId="300"/>
            <ac:spMk id="178" creationId="{00000000-0000-0000-0000-000000000000}"/>
          </ac:spMkLst>
        </pc:spChg>
      </pc:sldChg>
      <pc:sldChg chg="modSp">
        <pc:chgData name="JAIME SEBASTIAN RODRIGUEZ CAMARGO" userId="S::jsebastian-rodriguez@javeriana.edu.co::0854c84f-23dc-43f8-bc0c-91c6807c134b" providerId="AD" clId="Web-{A6B2E285-72C3-4ED0-99BC-2BBFA742AA7A}" dt="2021-09-26T22:21:43.063" v="15" actId="20577"/>
        <pc:sldMkLst>
          <pc:docMk/>
          <pc:sldMk cId="2559069538" sldId="342"/>
        </pc:sldMkLst>
        <pc:spChg chg="mod">
          <ac:chgData name="JAIME SEBASTIAN RODRIGUEZ CAMARGO" userId="S::jsebastian-rodriguez@javeriana.edu.co::0854c84f-23dc-43f8-bc0c-91c6807c134b" providerId="AD" clId="Web-{A6B2E285-72C3-4ED0-99BC-2BBFA742AA7A}" dt="2021-09-26T22:21:43.063" v="15" actId="20577"/>
          <ac:spMkLst>
            <pc:docMk/>
            <pc:sldMk cId="2559069538" sldId="342"/>
            <ac:spMk id="4" creationId="{DFCA8811-982F-4DF3-BA34-A279CA3CD7B5}"/>
          </ac:spMkLst>
        </pc:spChg>
      </pc:sldChg>
      <pc:sldChg chg="addSp delSp modSp">
        <pc:chgData name="JAIME SEBASTIAN RODRIGUEZ CAMARGO" userId="S::jsebastian-rodriguez@javeriana.edu.co::0854c84f-23dc-43f8-bc0c-91c6807c134b" providerId="AD" clId="Web-{A6B2E285-72C3-4ED0-99BC-2BBFA742AA7A}" dt="2021-09-26T22:26:10.867" v="39"/>
        <pc:sldMkLst>
          <pc:docMk/>
          <pc:sldMk cId="3431051795" sldId="348"/>
        </pc:sldMkLst>
        <pc:spChg chg="add del">
          <ac:chgData name="JAIME SEBASTIAN RODRIGUEZ CAMARGO" userId="S::jsebastian-rodriguez@javeriana.edu.co::0854c84f-23dc-43f8-bc0c-91c6807c134b" providerId="AD" clId="Web-{A6B2E285-72C3-4ED0-99BC-2BBFA742AA7A}" dt="2021-09-26T22:26:10.867" v="39"/>
          <ac:spMkLst>
            <pc:docMk/>
            <pc:sldMk cId="3431051795" sldId="348"/>
            <ac:spMk id="2" creationId="{6B35B1A0-00AE-4752-97C7-F68BB4AE1B79}"/>
          </ac:spMkLst>
        </pc:spChg>
        <pc:spChg chg="mod">
          <ac:chgData name="JAIME SEBASTIAN RODRIGUEZ CAMARGO" userId="S::jsebastian-rodriguez@javeriana.edu.co::0854c84f-23dc-43f8-bc0c-91c6807c134b" providerId="AD" clId="Web-{A6B2E285-72C3-4ED0-99BC-2BBFA742AA7A}" dt="2021-09-26T22:25:58.836" v="37" actId="20577"/>
          <ac:spMkLst>
            <pc:docMk/>
            <pc:sldMk cId="3431051795" sldId="348"/>
            <ac:spMk id="4" creationId="{DFCA8811-982F-4DF3-BA34-A279CA3CD7B5}"/>
          </ac:spMkLst>
        </pc:spChg>
      </pc:sldChg>
      <pc:sldChg chg="modSp">
        <pc:chgData name="JAIME SEBASTIAN RODRIGUEZ CAMARGO" userId="S::jsebastian-rodriguez@javeriana.edu.co::0854c84f-23dc-43f8-bc0c-91c6807c134b" providerId="AD" clId="Web-{A6B2E285-72C3-4ED0-99BC-2BBFA742AA7A}" dt="2021-09-26T22:26:23.962" v="41" actId="20577"/>
        <pc:sldMkLst>
          <pc:docMk/>
          <pc:sldMk cId="105967512" sldId="350"/>
        </pc:sldMkLst>
        <pc:spChg chg="mod">
          <ac:chgData name="JAIME SEBASTIAN RODRIGUEZ CAMARGO" userId="S::jsebastian-rodriguez@javeriana.edu.co::0854c84f-23dc-43f8-bc0c-91c6807c134b" providerId="AD" clId="Web-{A6B2E285-72C3-4ED0-99BC-2BBFA742AA7A}" dt="2021-09-26T22:26:23.962" v="41" actId="20577"/>
          <ac:spMkLst>
            <pc:docMk/>
            <pc:sldMk cId="105967512" sldId="350"/>
            <ac:spMk id="4" creationId="{DFCA8811-982F-4DF3-BA34-A279CA3CD7B5}"/>
          </ac:spMkLst>
        </pc:spChg>
      </pc:sldChg>
      <pc:sldChg chg="modSp">
        <pc:chgData name="JAIME SEBASTIAN RODRIGUEZ CAMARGO" userId="S::jsebastian-rodriguez@javeriana.edu.co::0854c84f-23dc-43f8-bc0c-91c6807c134b" providerId="AD" clId="Web-{A6B2E285-72C3-4ED0-99BC-2BBFA742AA7A}" dt="2021-09-26T22:24:44.553" v="29" actId="20577"/>
        <pc:sldMkLst>
          <pc:docMk/>
          <pc:sldMk cId="1420686992" sldId="352"/>
        </pc:sldMkLst>
        <pc:spChg chg="mod">
          <ac:chgData name="JAIME SEBASTIAN RODRIGUEZ CAMARGO" userId="S::jsebastian-rodriguez@javeriana.edu.co::0854c84f-23dc-43f8-bc0c-91c6807c134b" providerId="AD" clId="Web-{A6B2E285-72C3-4ED0-99BC-2BBFA742AA7A}" dt="2021-09-26T22:24:44.553" v="29" actId="20577"/>
          <ac:spMkLst>
            <pc:docMk/>
            <pc:sldMk cId="1420686992" sldId="352"/>
            <ac:spMk id="4" creationId="{DFCA8811-982F-4DF3-BA34-A279CA3CD7B5}"/>
          </ac:spMkLst>
        </pc:spChg>
      </pc:sldChg>
    </pc:docChg>
  </pc:docChgLst>
  <pc:docChgLst>
    <pc:chgData name="Marlon Jaramillo Zapata" userId="551b145c-01ba-4e34-aca4-4e8578bd48d3" providerId="ADAL" clId="{F45501EA-56E1-48B5-BC31-E5E7980FE143}"/>
    <pc:docChg chg="undo custSel addSld delSld modSld">
      <pc:chgData name="Marlon Jaramillo Zapata" userId="551b145c-01ba-4e34-aca4-4e8578bd48d3" providerId="ADAL" clId="{F45501EA-56E1-48B5-BC31-E5E7980FE143}" dt="2021-10-23T21:20:45.553" v="507" actId="403"/>
      <pc:docMkLst>
        <pc:docMk/>
      </pc:docMkLst>
      <pc:sldChg chg="modSp mod">
        <pc:chgData name="Marlon Jaramillo Zapata" userId="551b145c-01ba-4e34-aca4-4e8578bd48d3" providerId="ADAL" clId="{F45501EA-56E1-48B5-BC31-E5E7980FE143}" dt="2021-10-23T21:19:24.789" v="481" actId="20577"/>
        <pc:sldMkLst>
          <pc:docMk/>
          <pc:sldMk cId="0" sldId="258"/>
        </pc:sldMkLst>
        <pc:spChg chg="mod">
          <ac:chgData name="Marlon Jaramillo Zapata" userId="551b145c-01ba-4e34-aca4-4e8578bd48d3" providerId="ADAL" clId="{F45501EA-56E1-48B5-BC31-E5E7980FE143}" dt="2021-10-23T21:19:24.789" v="481" actId="20577"/>
          <ac:spMkLst>
            <pc:docMk/>
            <pc:sldMk cId="0" sldId="258"/>
            <ac:spMk id="126" creationId="{00000000-0000-0000-0000-000000000000}"/>
          </ac:spMkLst>
        </pc:spChg>
      </pc:sldChg>
      <pc:sldChg chg="del">
        <pc:chgData name="Marlon Jaramillo Zapata" userId="551b145c-01ba-4e34-aca4-4e8578bd48d3" providerId="ADAL" clId="{F45501EA-56E1-48B5-BC31-E5E7980FE143}" dt="2021-10-22T01:32:22.375" v="67" actId="47"/>
        <pc:sldMkLst>
          <pc:docMk/>
          <pc:sldMk cId="0" sldId="261"/>
        </pc:sldMkLst>
      </pc:sldChg>
      <pc:sldChg chg="del">
        <pc:chgData name="Marlon Jaramillo Zapata" userId="551b145c-01ba-4e34-aca4-4e8578bd48d3" providerId="ADAL" clId="{F45501EA-56E1-48B5-BC31-E5E7980FE143}" dt="2021-10-22T01:32:22.375" v="67" actId="47"/>
        <pc:sldMkLst>
          <pc:docMk/>
          <pc:sldMk cId="2521836548" sldId="286"/>
        </pc:sldMkLst>
      </pc:sldChg>
      <pc:sldChg chg="addSp modSp mod">
        <pc:chgData name="Marlon Jaramillo Zapata" userId="551b145c-01ba-4e34-aca4-4e8578bd48d3" providerId="ADAL" clId="{F45501EA-56E1-48B5-BC31-E5E7980FE143}" dt="2021-10-23T20:52:31.997" v="476" actId="113"/>
        <pc:sldMkLst>
          <pc:docMk/>
          <pc:sldMk cId="1235169262" sldId="318"/>
        </pc:sldMkLst>
        <pc:spChg chg="mod">
          <ac:chgData name="Marlon Jaramillo Zapata" userId="551b145c-01ba-4e34-aca4-4e8578bd48d3" providerId="ADAL" clId="{F45501EA-56E1-48B5-BC31-E5E7980FE143}" dt="2021-10-23T20:50:47.615" v="421" actId="20577"/>
          <ac:spMkLst>
            <pc:docMk/>
            <pc:sldMk cId="1235169262" sldId="318"/>
            <ac:spMk id="23" creationId="{00000000-0000-0000-0000-000000000000}"/>
          </ac:spMkLst>
        </pc:spChg>
        <pc:spChg chg="mod">
          <ac:chgData name="Marlon Jaramillo Zapata" userId="551b145c-01ba-4e34-aca4-4e8578bd48d3" providerId="ADAL" clId="{F45501EA-56E1-48B5-BC31-E5E7980FE143}" dt="2021-10-23T20:52:19.887" v="473" actId="1076"/>
          <ac:spMkLst>
            <pc:docMk/>
            <pc:sldMk cId="1235169262" sldId="318"/>
            <ac:spMk id="24" creationId="{00000000-0000-0000-0000-000000000000}"/>
          </ac:spMkLst>
        </pc:spChg>
        <pc:spChg chg="mod">
          <ac:chgData name="Marlon Jaramillo Zapata" userId="551b145c-01ba-4e34-aca4-4e8578bd48d3" providerId="ADAL" clId="{F45501EA-56E1-48B5-BC31-E5E7980FE143}" dt="2021-10-23T20:48:26.056" v="328" actId="20577"/>
          <ac:spMkLst>
            <pc:docMk/>
            <pc:sldMk cId="1235169262" sldId="318"/>
            <ac:spMk id="25" creationId="{00000000-0000-0000-0000-000000000000}"/>
          </ac:spMkLst>
        </pc:spChg>
        <pc:spChg chg="mod">
          <ac:chgData name="Marlon Jaramillo Zapata" userId="551b145c-01ba-4e34-aca4-4e8578bd48d3" providerId="ADAL" clId="{F45501EA-56E1-48B5-BC31-E5E7980FE143}" dt="2021-10-23T20:48:21.103" v="327" actId="20577"/>
          <ac:spMkLst>
            <pc:docMk/>
            <pc:sldMk cId="1235169262" sldId="318"/>
            <ac:spMk id="26" creationId="{00000000-0000-0000-0000-000000000000}"/>
          </ac:spMkLst>
        </pc:spChg>
        <pc:spChg chg="add mod">
          <ac:chgData name="Marlon Jaramillo Zapata" userId="551b145c-01ba-4e34-aca4-4e8578bd48d3" providerId="ADAL" clId="{F45501EA-56E1-48B5-BC31-E5E7980FE143}" dt="2021-10-23T20:52:28.828" v="475" actId="113"/>
          <ac:spMkLst>
            <pc:docMk/>
            <pc:sldMk cId="1235169262" sldId="318"/>
            <ac:spMk id="27" creationId="{5684D63A-8205-4271-ACBA-5FFC39846ABC}"/>
          </ac:spMkLst>
        </pc:spChg>
        <pc:spChg chg="mod">
          <ac:chgData name="Marlon Jaramillo Zapata" userId="551b145c-01ba-4e34-aca4-4e8578bd48d3" providerId="ADAL" clId="{F45501EA-56E1-48B5-BC31-E5E7980FE143}" dt="2021-10-23T20:52:31.997" v="476" actId="113"/>
          <ac:spMkLst>
            <pc:docMk/>
            <pc:sldMk cId="1235169262" sldId="318"/>
            <ac:spMk id="266" creationId="{00000000-0000-0000-0000-000000000000}"/>
          </ac:spMkLst>
        </pc:spChg>
        <pc:spChg chg="mod">
          <ac:chgData name="Marlon Jaramillo Zapata" userId="551b145c-01ba-4e34-aca4-4e8578bd48d3" providerId="ADAL" clId="{F45501EA-56E1-48B5-BC31-E5E7980FE143}" dt="2021-10-23T20:52:24.901" v="474" actId="1076"/>
          <ac:spMkLst>
            <pc:docMk/>
            <pc:sldMk cId="1235169262" sldId="318"/>
            <ac:spMk id="268" creationId="{00000000-0000-0000-0000-000000000000}"/>
          </ac:spMkLst>
        </pc:spChg>
      </pc:sldChg>
      <pc:sldChg chg="modSp mod">
        <pc:chgData name="Marlon Jaramillo Zapata" userId="551b145c-01ba-4e34-aca4-4e8578bd48d3" providerId="ADAL" clId="{F45501EA-56E1-48B5-BC31-E5E7980FE143}" dt="2021-10-23T21:20:45.553" v="507" actId="403"/>
        <pc:sldMkLst>
          <pc:docMk/>
          <pc:sldMk cId="2681852265" sldId="327"/>
        </pc:sldMkLst>
        <pc:spChg chg="mod">
          <ac:chgData name="Marlon Jaramillo Zapata" userId="551b145c-01ba-4e34-aca4-4e8578bd48d3" providerId="ADAL" clId="{F45501EA-56E1-48B5-BC31-E5E7980FE143}" dt="2021-10-23T21:20:45.553" v="507" actId="403"/>
          <ac:spMkLst>
            <pc:docMk/>
            <pc:sldMk cId="2681852265" sldId="327"/>
            <ac:spMk id="327" creationId="{00000000-0000-0000-0000-000000000000}"/>
          </ac:spMkLst>
        </pc:spChg>
      </pc:sldChg>
      <pc:sldChg chg="addSp delSp modSp mod">
        <pc:chgData name="Marlon Jaramillo Zapata" userId="551b145c-01ba-4e34-aca4-4e8578bd48d3" providerId="ADAL" clId="{F45501EA-56E1-48B5-BC31-E5E7980FE143}" dt="2021-10-22T01:34:24.087" v="85" actId="1076"/>
        <pc:sldMkLst>
          <pc:docMk/>
          <pc:sldMk cId="1535488425" sldId="341"/>
        </pc:sldMkLst>
        <pc:picChg chg="add mod">
          <ac:chgData name="Marlon Jaramillo Zapata" userId="551b145c-01ba-4e34-aca4-4e8578bd48d3" providerId="ADAL" clId="{F45501EA-56E1-48B5-BC31-E5E7980FE143}" dt="2021-10-22T01:34:24.087" v="85" actId="1076"/>
          <ac:picMkLst>
            <pc:docMk/>
            <pc:sldMk cId="1535488425" sldId="341"/>
            <ac:picMk id="3" creationId="{A7605549-8C95-4D49-BE7F-86EFCC790744}"/>
          </ac:picMkLst>
        </pc:picChg>
        <pc:picChg chg="del">
          <ac:chgData name="Marlon Jaramillo Zapata" userId="551b145c-01ba-4e34-aca4-4e8578bd48d3" providerId="ADAL" clId="{F45501EA-56E1-48B5-BC31-E5E7980FE143}" dt="2021-10-22T01:32:26.840" v="68" actId="478"/>
          <ac:picMkLst>
            <pc:docMk/>
            <pc:sldMk cId="1535488425" sldId="341"/>
            <ac:picMk id="4" creationId="{786421B6-166C-4C08-9F45-745346B81889}"/>
          </ac:picMkLst>
        </pc:picChg>
      </pc:sldChg>
      <pc:sldChg chg="addSp delSp modSp mod">
        <pc:chgData name="Marlon Jaramillo Zapata" userId="551b145c-01ba-4e34-aca4-4e8578bd48d3" providerId="ADAL" clId="{F45501EA-56E1-48B5-BC31-E5E7980FE143}" dt="2021-10-22T01:32:34.291" v="70" actId="478"/>
        <pc:sldMkLst>
          <pc:docMk/>
          <pc:sldMk cId="2559069538" sldId="342"/>
        </pc:sldMkLst>
        <pc:spChg chg="del">
          <ac:chgData name="Marlon Jaramillo Zapata" userId="551b145c-01ba-4e34-aca4-4e8578bd48d3" providerId="ADAL" clId="{F45501EA-56E1-48B5-BC31-E5E7980FE143}" dt="2021-10-22T01:32:34.291" v="70" actId="478"/>
          <ac:spMkLst>
            <pc:docMk/>
            <pc:sldMk cId="2559069538" sldId="342"/>
            <ac:spMk id="4" creationId="{DFCA8811-982F-4DF3-BA34-A279CA3CD7B5}"/>
          </ac:spMkLst>
        </pc:spChg>
        <pc:spChg chg="add mod">
          <ac:chgData name="Marlon Jaramillo Zapata" userId="551b145c-01ba-4e34-aca4-4e8578bd48d3" providerId="ADAL" clId="{F45501EA-56E1-48B5-BC31-E5E7980FE143}" dt="2021-10-22T01:32:34.291" v="70" actId="478"/>
          <ac:spMkLst>
            <pc:docMk/>
            <pc:sldMk cId="2559069538" sldId="342"/>
            <ac:spMk id="7" creationId="{520FE15D-1038-4D36-8274-0CF75E68BF27}"/>
          </ac:spMkLst>
        </pc:spChg>
        <pc:picChg chg="del">
          <ac:chgData name="Marlon Jaramillo Zapata" userId="551b145c-01ba-4e34-aca4-4e8578bd48d3" providerId="ADAL" clId="{F45501EA-56E1-48B5-BC31-E5E7980FE143}" dt="2021-10-22T01:32:31.569" v="69" actId="478"/>
          <ac:picMkLst>
            <pc:docMk/>
            <pc:sldMk cId="2559069538" sldId="342"/>
            <ac:picMk id="2" creationId="{D790B5C0-3AB0-4CFA-AB18-25243D2A1960}"/>
          </ac:picMkLst>
        </pc:picChg>
        <pc:picChg chg="del">
          <ac:chgData name="Marlon Jaramillo Zapata" userId="551b145c-01ba-4e34-aca4-4e8578bd48d3" providerId="ADAL" clId="{F45501EA-56E1-48B5-BC31-E5E7980FE143}" dt="2021-10-22T01:32:31.569" v="69" actId="478"/>
          <ac:picMkLst>
            <pc:docMk/>
            <pc:sldMk cId="2559069538" sldId="342"/>
            <ac:picMk id="3" creationId="{B6921DBE-FA88-4BD1-9E6C-86CDA1BEEF09}"/>
          </ac:picMkLst>
        </pc:picChg>
        <pc:picChg chg="del">
          <ac:chgData name="Marlon Jaramillo Zapata" userId="551b145c-01ba-4e34-aca4-4e8578bd48d3" providerId="ADAL" clId="{F45501EA-56E1-48B5-BC31-E5E7980FE143}" dt="2021-10-22T01:32:31.569" v="69" actId="478"/>
          <ac:picMkLst>
            <pc:docMk/>
            <pc:sldMk cId="2559069538" sldId="342"/>
            <ac:picMk id="6" creationId="{8821FF7E-E623-4075-9B23-49D07A22FCF7}"/>
          </ac:picMkLst>
        </pc:picChg>
      </pc:sldChg>
      <pc:sldChg chg="del">
        <pc:chgData name="Marlon Jaramillo Zapata" userId="551b145c-01ba-4e34-aca4-4e8578bd48d3" providerId="ADAL" clId="{F45501EA-56E1-48B5-BC31-E5E7980FE143}" dt="2021-10-22T01:32:22.375" v="67" actId="47"/>
        <pc:sldMkLst>
          <pc:docMk/>
          <pc:sldMk cId="3786096000" sldId="343"/>
        </pc:sldMkLst>
      </pc:sldChg>
      <pc:sldChg chg="del">
        <pc:chgData name="Marlon Jaramillo Zapata" userId="551b145c-01ba-4e34-aca4-4e8578bd48d3" providerId="ADAL" clId="{F45501EA-56E1-48B5-BC31-E5E7980FE143}" dt="2021-10-22T01:32:22.375" v="67" actId="47"/>
        <pc:sldMkLst>
          <pc:docMk/>
          <pc:sldMk cId="2015363182" sldId="344"/>
        </pc:sldMkLst>
      </pc:sldChg>
      <pc:sldChg chg="del">
        <pc:chgData name="Marlon Jaramillo Zapata" userId="551b145c-01ba-4e34-aca4-4e8578bd48d3" providerId="ADAL" clId="{F45501EA-56E1-48B5-BC31-E5E7980FE143}" dt="2021-10-22T01:32:22.375" v="67" actId="47"/>
        <pc:sldMkLst>
          <pc:docMk/>
          <pc:sldMk cId="2134799121" sldId="345"/>
        </pc:sldMkLst>
      </pc:sldChg>
      <pc:sldChg chg="del">
        <pc:chgData name="Marlon Jaramillo Zapata" userId="551b145c-01ba-4e34-aca4-4e8578bd48d3" providerId="ADAL" clId="{F45501EA-56E1-48B5-BC31-E5E7980FE143}" dt="2021-10-22T01:32:22.375" v="67" actId="47"/>
        <pc:sldMkLst>
          <pc:docMk/>
          <pc:sldMk cId="2312191743" sldId="346"/>
        </pc:sldMkLst>
      </pc:sldChg>
      <pc:sldChg chg="del">
        <pc:chgData name="Marlon Jaramillo Zapata" userId="551b145c-01ba-4e34-aca4-4e8578bd48d3" providerId="ADAL" clId="{F45501EA-56E1-48B5-BC31-E5E7980FE143}" dt="2021-10-22T01:32:22.375" v="67" actId="47"/>
        <pc:sldMkLst>
          <pc:docMk/>
          <pc:sldMk cId="2791616273" sldId="347"/>
        </pc:sldMkLst>
      </pc:sldChg>
      <pc:sldChg chg="del">
        <pc:chgData name="Marlon Jaramillo Zapata" userId="551b145c-01ba-4e34-aca4-4e8578bd48d3" providerId="ADAL" clId="{F45501EA-56E1-48B5-BC31-E5E7980FE143}" dt="2021-10-22T01:32:22.375" v="67" actId="47"/>
        <pc:sldMkLst>
          <pc:docMk/>
          <pc:sldMk cId="3431051795" sldId="348"/>
        </pc:sldMkLst>
      </pc:sldChg>
      <pc:sldChg chg="del">
        <pc:chgData name="Marlon Jaramillo Zapata" userId="551b145c-01ba-4e34-aca4-4e8578bd48d3" providerId="ADAL" clId="{F45501EA-56E1-48B5-BC31-E5E7980FE143}" dt="2021-10-22T01:32:22.375" v="67" actId="47"/>
        <pc:sldMkLst>
          <pc:docMk/>
          <pc:sldMk cId="351051651" sldId="349"/>
        </pc:sldMkLst>
      </pc:sldChg>
      <pc:sldChg chg="del">
        <pc:chgData name="Marlon Jaramillo Zapata" userId="551b145c-01ba-4e34-aca4-4e8578bd48d3" providerId="ADAL" clId="{F45501EA-56E1-48B5-BC31-E5E7980FE143}" dt="2021-10-22T01:32:22.375" v="67" actId="47"/>
        <pc:sldMkLst>
          <pc:docMk/>
          <pc:sldMk cId="105967512" sldId="350"/>
        </pc:sldMkLst>
      </pc:sldChg>
      <pc:sldChg chg="del">
        <pc:chgData name="Marlon Jaramillo Zapata" userId="551b145c-01ba-4e34-aca4-4e8578bd48d3" providerId="ADAL" clId="{F45501EA-56E1-48B5-BC31-E5E7980FE143}" dt="2021-10-22T01:32:22.375" v="67" actId="47"/>
        <pc:sldMkLst>
          <pc:docMk/>
          <pc:sldMk cId="4059146553" sldId="351"/>
        </pc:sldMkLst>
      </pc:sldChg>
      <pc:sldChg chg="del">
        <pc:chgData name="Marlon Jaramillo Zapata" userId="551b145c-01ba-4e34-aca4-4e8578bd48d3" providerId="ADAL" clId="{F45501EA-56E1-48B5-BC31-E5E7980FE143}" dt="2021-10-22T01:32:22.375" v="67" actId="47"/>
        <pc:sldMkLst>
          <pc:docMk/>
          <pc:sldMk cId="1420686992" sldId="352"/>
        </pc:sldMkLst>
      </pc:sldChg>
      <pc:sldChg chg="modSp mod">
        <pc:chgData name="Marlon Jaramillo Zapata" userId="551b145c-01ba-4e34-aca4-4e8578bd48d3" providerId="ADAL" clId="{F45501EA-56E1-48B5-BC31-E5E7980FE143}" dt="2021-10-22T01:38:01.388" v="154" actId="790"/>
        <pc:sldMkLst>
          <pc:docMk/>
          <pc:sldMk cId="3434511970" sldId="355"/>
        </pc:sldMkLst>
        <pc:spChg chg="mod">
          <ac:chgData name="Marlon Jaramillo Zapata" userId="551b145c-01ba-4e34-aca4-4e8578bd48d3" providerId="ADAL" clId="{F45501EA-56E1-48B5-BC31-E5E7980FE143}" dt="2021-10-22T01:38:01.388" v="154" actId="790"/>
          <ac:spMkLst>
            <pc:docMk/>
            <pc:sldMk cId="3434511970" sldId="355"/>
            <ac:spMk id="4" creationId="{DA4DB95A-38FE-470C-8F98-52200BFA2480}"/>
          </ac:spMkLst>
        </pc:spChg>
        <pc:spChg chg="mod">
          <ac:chgData name="Marlon Jaramillo Zapata" userId="551b145c-01ba-4e34-aca4-4e8578bd48d3" providerId="ADAL" clId="{F45501EA-56E1-48B5-BC31-E5E7980FE143}" dt="2021-10-21T02:55:33.486" v="25" actId="20577"/>
          <ac:spMkLst>
            <pc:docMk/>
            <pc:sldMk cId="3434511970" sldId="355"/>
            <ac:spMk id="6" creationId="{D3172A5D-83C0-4879-93C0-33F8FBD14373}"/>
          </ac:spMkLst>
        </pc:spChg>
      </pc:sldChg>
      <pc:sldChg chg="addSp modSp add mod">
        <pc:chgData name="Marlon Jaramillo Zapata" userId="551b145c-01ba-4e34-aca4-4e8578bd48d3" providerId="ADAL" clId="{F45501EA-56E1-48B5-BC31-E5E7980FE143}" dt="2021-10-22T01:34:56.631" v="90" actId="1076"/>
        <pc:sldMkLst>
          <pc:docMk/>
          <pc:sldMk cId="3419678325" sldId="356"/>
        </pc:sldMkLst>
        <pc:picChg chg="add mod">
          <ac:chgData name="Marlon Jaramillo Zapata" userId="551b145c-01ba-4e34-aca4-4e8578bd48d3" providerId="ADAL" clId="{F45501EA-56E1-48B5-BC31-E5E7980FE143}" dt="2021-10-22T01:34:56.631" v="90" actId="1076"/>
          <ac:picMkLst>
            <pc:docMk/>
            <pc:sldMk cId="3419678325" sldId="356"/>
            <ac:picMk id="3" creationId="{C05BF102-0234-46F2-97D0-BB55D572326F}"/>
          </ac:picMkLst>
        </pc:picChg>
      </pc:sldChg>
      <pc:sldChg chg="add setBg">
        <pc:chgData name="Marlon Jaramillo Zapata" userId="551b145c-01ba-4e34-aca4-4e8578bd48d3" providerId="ADAL" clId="{F45501EA-56E1-48B5-BC31-E5E7980FE143}" dt="2021-10-22T01:32:39.642" v="71"/>
        <pc:sldMkLst>
          <pc:docMk/>
          <pc:sldMk cId="2219809539" sldId="357"/>
        </pc:sldMkLst>
      </pc:sldChg>
      <pc:sldChg chg="addSp modSp add mod">
        <pc:chgData name="Marlon Jaramillo Zapata" userId="551b145c-01ba-4e34-aca4-4e8578bd48d3" providerId="ADAL" clId="{F45501EA-56E1-48B5-BC31-E5E7980FE143}" dt="2021-10-22T01:35:33.888" v="93" actId="1076"/>
        <pc:sldMkLst>
          <pc:docMk/>
          <pc:sldMk cId="2450794722" sldId="358"/>
        </pc:sldMkLst>
        <pc:picChg chg="add mod">
          <ac:chgData name="Marlon Jaramillo Zapata" userId="551b145c-01ba-4e34-aca4-4e8578bd48d3" providerId="ADAL" clId="{F45501EA-56E1-48B5-BC31-E5E7980FE143}" dt="2021-10-22T01:35:33.888" v="93" actId="1076"/>
          <ac:picMkLst>
            <pc:docMk/>
            <pc:sldMk cId="2450794722" sldId="358"/>
            <ac:picMk id="3" creationId="{A9A01C5E-EDBB-4402-AD07-A83329A8C227}"/>
          </ac:picMkLst>
        </pc:picChg>
      </pc:sldChg>
      <pc:sldChg chg="add setBg">
        <pc:chgData name="Marlon Jaramillo Zapata" userId="551b145c-01ba-4e34-aca4-4e8578bd48d3" providerId="ADAL" clId="{F45501EA-56E1-48B5-BC31-E5E7980FE143}" dt="2021-10-22T01:32:41.680" v="72"/>
        <pc:sldMkLst>
          <pc:docMk/>
          <pc:sldMk cId="4116775836" sldId="359"/>
        </pc:sldMkLst>
      </pc:sldChg>
      <pc:sldChg chg="addSp modSp add mod">
        <pc:chgData name="Marlon Jaramillo Zapata" userId="551b145c-01ba-4e34-aca4-4e8578bd48d3" providerId="ADAL" clId="{F45501EA-56E1-48B5-BC31-E5E7980FE143}" dt="2021-10-22T01:36:08.078" v="96" actId="1076"/>
        <pc:sldMkLst>
          <pc:docMk/>
          <pc:sldMk cId="3786953072" sldId="360"/>
        </pc:sldMkLst>
        <pc:picChg chg="add mod">
          <ac:chgData name="Marlon Jaramillo Zapata" userId="551b145c-01ba-4e34-aca4-4e8578bd48d3" providerId="ADAL" clId="{F45501EA-56E1-48B5-BC31-E5E7980FE143}" dt="2021-10-22T01:36:08.078" v="96" actId="1076"/>
          <ac:picMkLst>
            <pc:docMk/>
            <pc:sldMk cId="3786953072" sldId="360"/>
            <ac:picMk id="3" creationId="{F0CA3630-79FF-4AE3-9A3B-4DB605AB8B26}"/>
          </ac:picMkLst>
        </pc:picChg>
      </pc:sldChg>
      <pc:sldChg chg="add setBg">
        <pc:chgData name="Marlon Jaramillo Zapata" userId="551b145c-01ba-4e34-aca4-4e8578bd48d3" providerId="ADAL" clId="{F45501EA-56E1-48B5-BC31-E5E7980FE143}" dt="2021-10-22T01:32:43.715" v="73"/>
        <pc:sldMkLst>
          <pc:docMk/>
          <pc:sldMk cId="3286384357" sldId="361"/>
        </pc:sldMkLst>
      </pc:sldChg>
      <pc:sldChg chg="addSp modSp add mod">
        <pc:chgData name="Marlon Jaramillo Zapata" userId="551b145c-01ba-4e34-aca4-4e8578bd48d3" providerId="ADAL" clId="{F45501EA-56E1-48B5-BC31-E5E7980FE143}" dt="2021-10-22T01:33:24.988" v="79" actId="1076"/>
        <pc:sldMkLst>
          <pc:docMk/>
          <pc:sldMk cId="2542034240" sldId="362"/>
        </pc:sldMkLst>
        <pc:picChg chg="add mod">
          <ac:chgData name="Marlon Jaramillo Zapata" userId="551b145c-01ba-4e34-aca4-4e8578bd48d3" providerId="ADAL" clId="{F45501EA-56E1-48B5-BC31-E5E7980FE143}" dt="2021-10-22T01:33:24.988" v="79" actId="1076"/>
          <ac:picMkLst>
            <pc:docMk/>
            <pc:sldMk cId="2542034240" sldId="362"/>
            <ac:picMk id="3" creationId="{66BC2EF6-4FA3-4E37-AC9D-2DBB5505AE3B}"/>
          </ac:picMkLst>
        </pc:picChg>
      </pc:sldChg>
      <pc:sldChg chg="addSp modSp add mod setBg">
        <pc:chgData name="Marlon Jaramillo Zapata" userId="551b145c-01ba-4e34-aca4-4e8578bd48d3" providerId="ADAL" clId="{F45501EA-56E1-48B5-BC31-E5E7980FE143}" dt="2021-10-23T19:04:50.212" v="274" actId="6549"/>
        <pc:sldMkLst>
          <pc:docMk/>
          <pc:sldMk cId="2930888521" sldId="363"/>
        </pc:sldMkLst>
        <pc:spChg chg="mod">
          <ac:chgData name="Marlon Jaramillo Zapata" userId="551b145c-01ba-4e34-aca4-4e8578bd48d3" providerId="ADAL" clId="{F45501EA-56E1-48B5-BC31-E5E7980FE143}" dt="2021-10-23T19:04:50.212" v="274" actId="6549"/>
          <ac:spMkLst>
            <pc:docMk/>
            <pc:sldMk cId="2930888521" sldId="363"/>
            <ac:spMk id="7" creationId="{520FE15D-1038-4D36-8274-0CF75E68BF27}"/>
          </ac:spMkLst>
        </pc:spChg>
        <pc:picChg chg="add mod">
          <ac:chgData name="Marlon Jaramillo Zapata" userId="551b145c-01ba-4e34-aca4-4e8578bd48d3" providerId="ADAL" clId="{F45501EA-56E1-48B5-BC31-E5E7980FE143}" dt="2021-10-23T19:00:08.291" v="173" actId="1076"/>
          <ac:picMkLst>
            <pc:docMk/>
            <pc:sldMk cId="2930888521" sldId="363"/>
            <ac:picMk id="5" creationId="{BF29B7AB-6799-46FC-8D2C-D5B360F5F8B2}"/>
          </ac:picMkLst>
        </pc:picChg>
        <pc:picChg chg="add mod">
          <ac:chgData name="Marlon Jaramillo Zapata" userId="551b145c-01ba-4e34-aca4-4e8578bd48d3" providerId="ADAL" clId="{F45501EA-56E1-48B5-BC31-E5E7980FE143}" dt="2021-10-23T19:00:23.115" v="176" actId="14100"/>
          <ac:picMkLst>
            <pc:docMk/>
            <pc:sldMk cId="2930888521" sldId="363"/>
            <ac:picMk id="6" creationId="{31488E12-5C9D-46B8-8140-2164BA194AFC}"/>
          </ac:picMkLst>
        </pc:picChg>
      </pc:sldChg>
      <pc:sldChg chg="addSp modSp add mod">
        <pc:chgData name="Marlon Jaramillo Zapata" userId="551b145c-01ba-4e34-aca4-4e8578bd48d3" providerId="ADAL" clId="{F45501EA-56E1-48B5-BC31-E5E7980FE143}" dt="2021-10-22T01:33:54.379" v="82" actId="1076"/>
        <pc:sldMkLst>
          <pc:docMk/>
          <pc:sldMk cId="117048613" sldId="364"/>
        </pc:sldMkLst>
        <pc:picChg chg="add mod">
          <ac:chgData name="Marlon Jaramillo Zapata" userId="551b145c-01ba-4e34-aca4-4e8578bd48d3" providerId="ADAL" clId="{F45501EA-56E1-48B5-BC31-E5E7980FE143}" dt="2021-10-22T01:33:54.379" v="82" actId="1076"/>
          <ac:picMkLst>
            <pc:docMk/>
            <pc:sldMk cId="117048613" sldId="364"/>
            <ac:picMk id="3" creationId="{24FFBA43-0191-476E-A993-FE46B5F771E1}"/>
          </ac:picMkLst>
        </pc:picChg>
      </pc:sldChg>
      <pc:sldChg chg="addSp modSp add mod setBg">
        <pc:chgData name="Marlon Jaramillo Zapata" userId="551b145c-01ba-4e34-aca4-4e8578bd48d3" providerId="ADAL" clId="{F45501EA-56E1-48B5-BC31-E5E7980FE143}" dt="2021-10-23T20:45:52.486" v="307" actId="1076"/>
        <pc:sldMkLst>
          <pc:docMk/>
          <pc:sldMk cId="1030747391" sldId="365"/>
        </pc:sldMkLst>
        <pc:spChg chg="mod">
          <ac:chgData name="Marlon Jaramillo Zapata" userId="551b145c-01ba-4e34-aca4-4e8578bd48d3" providerId="ADAL" clId="{F45501EA-56E1-48B5-BC31-E5E7980FE143}" dt="2021-10-23T20:45:37.634" v="303" actId="20577"/>
          <ac:spMkLst>
            <pc:docMk/>
            <pc:sldMk cId="1030747391" sldId="365"/>
            <ac:spMk id="7" creationId="{520FE15D-1038-4D36-8274-0CF75E68BF27}"/>
          </ac:spMkLst>
        </pc:spChg>
        <pc:picChg chg="add mod">
          <ac:chgData name="Marlon Jaramillo Zapata" userId="551b145c-01ba-4e34-aca4-4e8578bd48d3" providerId="ADAL" clId="{F45501EA-56E1-48B5-BC31-E5E7980FE143}" dt="2021-10-23T20:44:28.330" v="278" actId="1076"/>
          <ac:picMkLst>
            <pc:docMk/>
            <pc:sldMk cId="1030747391" sldId="365"/>
            <ac:picMk id="5" creationId="{B8D536C8-BD2E-407C-ADA6-A76A0AF60D01}"/>
          </ac:picMkLst>
        </pc:picChg>
        <pc:picChg chg="add mod">
          <ac:chgData name="Marlon Jaramillo Zapata" userId="551b145c-01ba-4e34-aca4-4e8578bd48d3" providerId="ADAL" clId="{F45501EA-56E1-48B5-BC31-E5E7980FE143}" dt="2021-10-23T20:45:52.486" v="307" actId="1076"/>
          <ac:picMkLst>
            <pc:docMk/>
            <pc:sldMk cId="1030747391" sldId="365"/>
            <ac:picMk id="6" creationId="{A2335B7E-6E8D-409A-932C-2795AFA8F767}"/>
          </ac:picMkLst>
        </pc:picChg>
      </pc:sldChg>
      <pc:sldChg chg="addSp delSp modSp add mod">
        <pc:chgData name="Marlon Jaramillo Zapata" userId="551b145c-01ba-4e34-aca4-4e8578bd48d3" providerId="ADAL" clId="{F45501EA-56E1-48B5-BC31-E5E7980FE143}" dt="2021-10-23T19:04:01.830" v="273" actId="20577"/>
        <pc:sldMkLst>
          <pc:docMk/>
          <pc:sldMk cId="1202159785" sldId="366"/>
        </pc:sldMkLst>
        <pc:spChg chg="add">
          <ac:chgData name="Marlon Jaramillo Zapata" userId="551b145c-01ba-4e34-aca4-4e8578bd48d3" providerId="ADAL" clId="{F45501EA-56E1-48B5-BC31-E5E7980FE143}" dt="2021-10-23T19:02:48.899" v="230"/>
          <ac:spMkLst>
            <pc:docMk/>
            <pc:sldMk cId="1202159785" sldId="366"/>
            <ac:spMk id="2" creationId="{171887CD-F617-457F-A837-1B1F1C56F33C}"/>
          </ac:spMkLst>
        </pc:spChg>
        <pc:spChg chg="add">
          <ac:chgData name="Marlon Jaramillo Zapata" userId="551b145c-01ba-4e34-aca4-4e8578bd48d3" providerId="ADAL" clId="{F45501EA-56E1-48B5-BC31-E5E7980FE143}" dt="2021-10-23T19:02:48.899" v="230"/>
          <ac:spMkLst>
            <pc:docMk/>
            <pc:sldMk cId="1202159785" sldId="366"/>
            <ac:spMk id="3" creationId="{F39B0173-5D22-457B-8FCC-AF5418BCFE19}"/>
          </ac:spMkLst>
        </pc:spChg>
        <pc:spChg chg="mod">
          <ac:chgData name="Marlon Jaramillo Zapata" userId="551b145c-01ba-4e34-aca4-4e8578bd48d3" providerId="ADAL" clId="{F45501EA-56E1-48B5-BC31-E5E7980FE143}" dt="2021-10-23T19:04:01.830" v="273" actId="20577"/>
          <ac:spMkLst>
            <pc:docMk/>
            <pc:sldMk cId="1202159785" sldId="366"/>
            <ac:spMk id="7" creationId="{520FE15D-1038-4D36-8274-0CF75E68BF27}"/>
          </ac:spMkLst>
        </pc:spChg>
        <pc:picChg chg="del">
          <ac:chgData name="Marlon Jaramillo Zapata" userId="551b145c-01ba-4e34-aca4-4e8578bd48d3" providerId="ADAL" clId="{F45501EA-56E1-48B5-BC31-E5E7980FE143}" dt="2021-10-23T19:02:14.892" v="224" actId="478"/>
          <ac:picMkLst>
            <pc:docMk/>
            <pc:sldMk cId="1202159785" sldId="366"/>
            <ac:picMk id="5" creationId="{BF29B7AB-6799-46FC-8D2C-D5B360F5F8B2}"/>
          </ac:picMkLst>
        </pc:picChg>
        <pc:picChg chg="del">
          <ac:chgData name="Marlon Jaramillo Zapata" userId="551b145c-01ba-4e34-aca4-4e8578bd48d3" providerId="ADAL" clId="{F45501EA-56E1-48B5-BC31-E5E7980FE143}" dt="2021-10-23T19:02:16.388" v="225" actId="478"/>
          <ac:picMkLst>
            <pc:docMk/>
            <pc:sldMk cId="1202159785" sldId="366"/>
            <ac:picMk id="6" creationId="{31488E12-5C9D-46B8-8140-2164BA194AFC}"/>
          </ac:picMkLst>
        </pc:picChg>
        <pc:picChg chg="add mod">
          <ac:chgData name="Marlon Jaramillo Zapata" userId="551b145c-01ba-4e34-aca4-4e8578bd48d3" providerId="ADAL" clId="{F45501EA-56E1-48B5-BC31-E5E7980FE143}" dt="2021-10-23T19:02:40.943" v="229" actId="1076"/>
          <ac:picMkLst>
            <pc:docMk/>
            <pc:sldMk cId="1202159785" sldId="366"/>
            <ac:picMk id="8" creationId="{4D0934EE-A941-48B2-9971-1B539C184F98}"/>
          </ac:picMkLst>
        </pc:picChg>
        <pc:picChg chg="add mod">
          <ac:chgData name="Marlon Jaramillo Zapata" userId="551b145c-01ba-4e34-aca4-4e8578bd48d3" providerId="ADAL" clId="{F45501EA-56E1-48B5-BC31-E5E7980FE143}" dt="2021-10-23T19:02:52.727" v="231" actId="1076"/>
          <ac:picMkLst>
            <pc:docMk/>
            <pc:sldMk cId="1202159785" sldId="366"/>
            <ac:picMk id="1025" creationId="{7D208573-4077-4E7C-A159-E0EFB6AD8639}"/>
          </ac:picMkLst>
        </pc:picChg>
        <pc:picChg chg="add mod">
          <ac:chgData name="Marlon Jaramillo Zapata" userId="551b145c-01ba-4e34-aca4-4e8578bd48d3" providerId="ADAL" clId="{F45501EA-56E1-48B5-BC31-E5E7980FE143}" dt="2021-10-23T19:02:59.271" v="234" actId="1076"/>
          <ac:picMkLst>
            <pc:docMk/>
            <pc:sldMk cId="1202159785" sldId="366"/>
            <ac:picMk id="1026" creationId="{FE962A4F-7F24-40CF-848F-DC1425AF3F2C}"/>
          </ac:picMkLst>
        </pc:picChg>
        <pc:picChg chg="add mod">
          <ac:chgData name="Marlon Jaramillo Zapata" userId="551b145c-01ba-4e34-aca4-4e8578bd48d3" providerId="ADAL" clId="{F45501EA-56E1-48B5-BC31-E5E7980FE143}" dt="2021-10-23T19:03:01.965" v="235" actId="1076"/>
          <ac:picMkLst>
            <pc:docMk/>
            <pc:sldMk cId="1202159785" sldId="366"/>
            <ac:picMk id="1027" creationId="{BA520334-E41A-452B-AA6B-16507B19A1B3}"/>
          </ac:picMkLst>
        </pc:picChg>
      </pc:sldChg>
      <pc:sldChg chg="addSp delSp modSp add mod">
        <pc:chgData name="Marlon Jaramillo Zapata" userId="551b145c-01ba-4e34-aca4-4e8578bd48d3" providerId="ADAL" clId="{F45501EA-56E1-48B5-BC31-E5E7980FE143}" dt="2021-10-23T20:47:32.135" v="326" actId="20577"/>
        <pc:sldMkLst>
          <pc:docMk/>
          <pc:sldMk cId="2587769463" sldId="367"/>
        </pc:sldMkLst>
        <pc:spChg chg="mod">
          <ac:chgData name="Marlon Jaramillo Zapata" userId="551b145c-01ba-4e34-aca4-4e8578bd48d3" providerId="ADAL" clId="{F45501EA-56E1-48B5-BC31-E5E7980FE143}" dt="2021-10-23T20:47:32.135" v="326" actId="20577"/>
          <ac:spMkLst>
            <pc:docMk/>
            <pc:sldMk cId="2587769463" sldId="367"/>
            <ac:spMk id="7" creationId="{520FE15D-1038-4D36-8274-0CF75E68BF27}"/>
          </ac:spMkLst>
        </pc:spChg>
        <pc:picChg chg="del">
          <ac:chgData name="Marlon Jaramillo Zapata" userId="551b145c-01ba-4e34-aca4-4e8578bd48d3" providerId="ADAL" clId="{F45501EA-56E1-48B5-BC31-E5E7980FE143}" dt="2021-10-23T20:46:02.138" v="310" actId="478"/>
          <ac:picMkLst>
            <pc:docMk/>
            <pc:sldMk cId="2587769463" sldId="367"/>
            <ac:picMk id="5" creationId="{B8D536C8-BD2E-407C-ADA6-A76A0AF60D01}"/>
          </ac:picMkLst>
        </pc:picChg>
        <pc:picChg chg="del">
          <ac:chgData name="Marlon Jaramillo Zapata" userId="551b145c-01ba-4e34-aca4-4e8578bd48d3" providerId="ADAL" clId="{F45501EA-56E1-48B5-BC31-E5E7980FE143}" dt="2021-10-23T20:46:00.457" v="309" actId="478"/>
          <ac:picMkLst>
            <pc:docMk/>
            <pc:sldMk cId="2587769463" sldId="367"/>
            <ac:picMk id="6" creationId="{A2335B7E-6E8D-409A-932C-2795AFA8F767}"/>
          </ac:picMkLst>
        </pc:picChg>
        <pc:picChg chg="add mod">
          <ac:chgData name="Marlon Jaramillo Zapata" userId="551b145c-01ba-4e34-aca4-4e8578bd48d3" providerId="ADAL" clId="{F45501EA-56E1-48B5-BC31-E5E7980FE143}" dt="2021-10-23T20:46:25.791" v="315" actId="1076"/>
          <ac:picMkLst>
            <pc:docMk/>
            <pc:sldMk cId="2587769463" sldId="367"/>
            <ac:picMk id="8" creationId="{5E4336AD-2286-4041-90A1-AC37FE5D8FF5}"/>
          </ac:picMkLst>
        </pc:picChg>
      </pc:sldChg>
    </pc:docChg>
  </pc:docChgLst>
  <pc:docChgLst>
    <pc:chgData name="Christian Fernando Rodriguez rodriguez" userId="S::rodriguezchristianf@javeriana.edu.co::56fe732a-6844-4e35-bef5-b105bc80c551" providerId="AD" clId="Web-{6ED06778-2133-4134-99A8-555DCF14215D}"/>
    <pc:docChg chg="modSld">
      <pc:chgData name="Christian Fernando Rodriguez rodriguez" userId="S::rodriguezchristianf@javeriana.edu.co::56fe732a-6844-4e35-bef5-b105bc80c551" providerId="AD" clId="Web-{6ED06778-2133-4134-99A8-555DCF14215D}" dt="2021-10-24T17:30:23.408" v="10" actId="1076"/>
      <pc:docMkLst>
        <pc:docMk/>
      </pc:docMkLst>
      <pc:sldChg chg="addSp modSp">
        <pc:chgData name="Christian Fernando Rodriguez rodriguez" userId="S::rodriguezchristianf@javeriana.edu.co::56fe732a-6844-4e35-bef5-b105bc80c551" providerId="AD" clId="Web-{6ED06778-2133-4134-99A8-555DCF14215D}" dt="2021-10-24T17:30:23.408" v="10" actId="1076"/>
        <pc:sldMkLst>
          <pc:docMk/>
          <pc:sldMk cId="2559069538" sldId="342"/>
        </pc:sldMkLst>
        <pc:spChg chg="add mod">
          <ac:chgData name="Christian Fernando Rodriguez rodriguez" userId="S::rodriguezchristianf@javeriana.edu.co::56fe732a-6844-4e35-bef5-b105bc80c551" providerId="AD" clId="Web-{6ED06778-2133-4134-99A8-555DCF14215D}" dt="2021-10-24T17:30:23.408" v="10" actId="1076"/>
          <ac:spMkLst>
            <pc:docMk/>
            <pc:sldMk cId="2559069538" sldId="342"/>
            <ac:spMk id="4" creationId="{ADCD3D88-D4CF-4A40-A95D-AC62112DFDBC}"/>
          </ac:spMkLst>
        </pc:spChg>
        <pc:picChg chg="add mod">
          <ac:chgData name="Christian Fernando Rodriguez rodriguez" userId="S::rodriguezchristianf@javeriana.edu.co::56fe732a-6844-4e35-bef5-b105bc80c551" providerId="AD" clId="Web-{6ED06778-2133-4134-99A8-555DCF14215D}" dt="2021-10-24T17:30:06.173" v="8" actId="1076"/>
          <ac:picMkLst>
            <pc:docMk/>
            <pc:sldMk cId="2559069538" sldId="342"/>
            <ac:picMk id="2" creationId="{F46F6FE0-34B9-4813-BF09-F329713292E5}"/>
          </ac:picMkLst>
        </pc:picChg>
        <pc:picChg chg="add mod">
          <ac:chgData name="Christian Fernando Rodriguez rodriguez" userId="S::rodriguezchristianf@javeriana.edu.co::56fe732a-6844-4e35-bef5-b105bc80c551" providerId="AD" clId="Web-{6ED06778-2133-4134-99A8-555DCF14215D}" dt="2021-10-24T17:30:03.344" v="7" actId="1076"/>
          <ac:picMkLst>
            <pc:docMk/>
            <pc:sldMk cId="2559069538" sldId="342"/>
            <ac:picMk id="3" creationId="{53CF9C1D-AE98-4C9B-A4E6-912FA054053A}"/>
          </ac:picMkLst>
        </pc:picChg>
      </pc:sldChg>
    </pc:docChg>
  </pc:docChgLst>
  <pc:docChgLst>
    <pc:chgData name="Marlon Jaramillo Zapata" userId="S::marlon.jaramillo@javeriana.edu.co::551b145c-01ba-4e34-aca4-4e8578bd48d3" providerId="AD" clId="Web-{68DA1FC4-EE20-41FB-A756-DE2ADC5D4E69}"/>
    <pc:docChg chg="modSld">
      <pc:chgData name="Marlon Jaramillo Zapata" userId="S::marlon.jaramillo@javeriana.edu.co::551b145c-01ba-4e34-aca4-4e8578bd48d3" providerId="AD" clId="Web-{68DA1FC4-EE20-41FB-A756-DE2ADC5D4E69}" dt="2021-09-21T01:50:34.231" v="99" actId="20577"/>
      <pc:docMkLst>
        <pc:docMk/>
      </pc:docMkLst>
      <pc:sldChg chg="modSp">
        <pc:chgData name="Marlon Jaramillo Zapata" userId="S::marlon.jaramillo@javeriana.edu.co::551b145c-01ba-4e34-aca4-4e8578bd48d3" providerId="AD" clId="Web-{68DA1FC4-EE20-41FB-A756-DE2ADC5D4E69}" dt="2021-09-21T01:50:34.231" v="99" actId="20577"/>
        <pc:sldMkLst>
          <pc:docMk/>
          <pc:sldMk cId="3572982417" sldId="321"/>
        </pc:sldMkLst>
        <pc:spChg chg="mod">
          <ac:chgData name="Marlon Jaramillo Zapata" userId="S::marlon.jaramillo@javeriana.edu.co::551b145c-01ba-4e34-aca4-4e8578bd48d3" providerId="AD" clId="Web-{68DA1FC4-EE20-41FB-A756-DE2ADC5D4E69}" dt="2021-09-21T01:50:34.231" v="99" actId="20577"/>
          <ac:spMkLst>
            <pc:docMk/>
            <pc:sldMk cId="3572982417" sldId="321"/>
            <ac:spMk id="2" creationId="{00000000-0000-0000-0000-000000000000}"/>
          </ac:spMkLst>
        </pc:spChg>
        <pc:spChg chg="mod">
          <ac:chgData name="Marlon Jaramillo Zapata" userId="S::marlon.jaramillo@javeriana.edu.co::551b145c-01ba-4e34-aca4-4e8578bd48d3" providerId="AD" clId="Web-{68DA1FC4-EE20-41FB-A756-DE2ADC5D4E69}" dt="2021-09-21T01:44:52.566" v="17" actId="20577"/>
          <ac:spMkLst>
            <pc:docMk/>
            <pc:sldMk cId="3572982417" sldId="321"/>
            <ac:spMk id="11" creationId="{00000000-0000-0000-0000-000000000000}"/>
          </ac:spMkLst>
        </pc:spChg>
      </pc:sldChg>
    </pc:docChg>
  </pc:docChgLst>
  <pc:docChgLst>
    <pc:chgData name="Christian Fernando Rodriguez rodriguez" userId="S::rodriguezchristianf@javeriana.edu.co::56fe732a-6844-4e35-bef5-b105bc80c551" providerId="AD" clId="Web-{07BE547C-023E-4071-A795-AD7B3CDF4366}"/>
    <pc:docChg chg="modSld">
      <pc:chgData name="Christian Fernando Rodriguez rodriguez" userId="S::rodriguezchristianf@javeriana.edu.co::56fe732a-6844-4e35-bef5-b105bc80c551" providerId="AD" clId="Web-{07BE547C-023E-4071-A795-AD7B3CDF4366}" dt="2021-10-24T18:03:05.763" v="1008" actId="14100"/>
      <pc:docMkLst>
        <pc:docMk/>
      </pc:docMkLst>
      <pc:sldChg chg="modSp">
        <pc:chgData name="Christian Fernando Rodriguez rodriguez" userId="S::rodriguezchristianf@javeriana.edu.co::56fe732a-6844-4e35-bef5-b105bc80c551" providerId="AD" clId="Web-{07BE547C-023E-4071-A795-AD7B3CDF4366}" dt="2021-10-24T18:03:05.763" v="1008" actId="14100"/>
        <pc:sldMkLst>
          <pc:docMk/>
          <pc:sldMk cId="1235169262" sldId="318"/>
        </pc:sldMkLst>
        <pc:spChg chg="mod">
          <ac:chgData name="Christian Fernando Rodriguez rodriguez" userId="S::rodriguezchristianf@javeriana.edu.co::56fe732a-6844-4e35-bef5-b105bc80c551" providerId="AD" clId="Web-{07BE547C-023E-4071-A795-AD7B3CDF4366}" dt="2021-10-24T18:03:05.763" v="1008" actId="14100"/>
          <ac:spMkLst>
            <pc:docMk/>
            <pc:sldMk cId="1235169262" sldId="318"/>
            <ac:spMk id="27" creationId="{5684D63A-8205-4271-ACBA-5FFC39846ABC}"/>
          </ac:spMkLst>
        </pc:spChg>
        <pc:spChg chg="mod">
          <ac:chgData name="Christian Fernando Rodriguez rodriguez" userId="S::rodriguezchristianf@javeriana.edu.co::56fe732a-6844-4e35-bef5-b105bc80c551" providerId="AD" clId="Web-{07BE547C-023E-4071-A795-AD7B3CDF4366}" dt="2021-10-24T18:02:43.950" v="1002" actId="1076"/>
          <ac:spMkLst>
            <pc:docMk/>
            <pc:sldMk cId="1235169262" sldId="318"/>
            <ac:spMk id="268" creationId="{00000000-0000-0000-0000-000000000000}"/>
          </ac:spMkLst>
        </pc:spChg>
      </pc:sldChg>
      <pc:sldChg chg="addSp delSp modSp">
        <pc:chgData name="Christian Fernando Rodriguez rodriguez" userId="S::rodriguezchristianf@javeriana.edu.co::56fe732a-6844-4e35-bef5-b105bc80c551" providerId="AD" clId="Web-{07BE547C-023E-4071-A795-AD7B3CDF4366}" dt="2021-10-24T17:52:27.609" v="910" actId="1076"/>
        <pc:sldMkLst>
          <pc:docMk/>
          <pc:sldMk cId="2559069538" sldId="342"/>
        </pc:sldMkLst>
        <pc:spChg chg="mod">
          <ac:chgData name="Christian Fernando Rodriguez rodriguez" userId="S::rodriguezchristianf@javeriana.edu.co::56fe732a-6844-4e35-bef5-b105bc80c551" providerId="AD" clId="Web-{07BE547C-023E-4071-A795-AD7B3CDF4366}" dt="2021-10-24T17:41:33.141" v="315" actId="20577"/>
          <ac:spMkLst>
            <pc:docMk/>
            <pc:sldMk cId="2559069538" sldId="342"/>
            <ac:spMk id="4" creationId="{ADCD3D88-D4CF-4A40-A95D-AC62112DFDBC}"/>
          </ac:spMkLst>
        </pc:spChg>
        <pc:spChg chg="add mod">
          <ac:chgData name="Christian Fernando Rodriguez rodriguez" userId="S::rodriguezchristianf@javeriana.edu.co::56fe732a-6844-4e35-bef5-b105bc80c551" providerId="AD" clId="Web-{07BE547C-023E-4071-A795-AD7B3CDF4366}" dt="2021-10-24T17:52:23.578" v="909" actId="1076"/>
          <ac:spMkLst>
            <pc:docMk/>
            <pc:sldMk cId="2559069538" sldId="342"/>
            <ac:spMk id="6" creationId="{394F9EE3-F265-4C9B-955E-6E8F431914C0}"/>
          </ac:spMkLst>
        </pc:spChg>
        <pc:spChg chg="mod">
          <ac:chgData name="Christian Fernando Rodriguez rodriguez" userId="S::rodriguezchristianf@javeriana.edu.co::56fe732a-6844-4e35-bef5-b105bc80c551" providerId="AD" clId="Web-{07BE547C-023E-4071-A795-AD7B3CDF4366}" dt="2021-10-24T17:42:13.157" v="340" actId="20577"/>
          <ac:spMkLst>
            <pc:docMk/>
            <pc:sldMk cId="2559069538" sldId="342"/>
            <ac:spMk id="7" creationId="{520FE15D-1038-4D36-8274-0CF75E68BF27}"/>
          </ac:spMkLst>
        </pc:spChg>
        <pc:spChg chg="add del">
          <ac:chgData name="Christian Fernando Rodriguez rodriguez" userId="S::rodriguezchristianf@javeriana.edu.co::56fe732a-6844-4e35-bef5-b105bc80c551" providerId="AD" clId="Web-{07BE547C-023E-4071-A795-AD7B3CDF4366}" dt="2021-10-24T17:49:56.466" v="786"/>
          <ac:spMkLst>
            <pc:docMk/>
            <pc:sldMk cId="2559069538" sldId="342"/>
            <ac:spMk id="8" creationId="{0CE0930C-0F98-44B7-AA2D-703E2B02231D}"/>
          </ac:spMkLst>
        </pc:spChg>
        <pc:spChg chg="add mod">
          <ac:chgData name="Christian Fernando Rodriguez rodriguez" userId="S::rodriguezchristianf@javeriana.edu.co::56fe732a-6844-4e35-bef5-b105bc80c551" providerId="AD" clId="Web-{07BE547C-023E-4071-A795-AD7B3CDF4366}" dt="2021-10-24T17:41:27.594" v="312" actId="20577"/>
          <ac:spMkLst>
            <pc:docMk/>
            <pc:sldMk cId="2559069538" sldId="342"/>
            <ac:spMk id="9" creationId="{7C97423A-924C-4336-BE60-5CCC61763CB4}"/>
          </ac:spMkLst>
        </pc:spChg>
        <pc:spChg chg="add mod">
          <ac:chgData name="Christian Fernando Rodriguez rodriguez" userId="S::rodriguezchristianf@javeriana.edu.co::56fe732a-6844-4e35-bef5-b105bc80c551" providerId="AD" clId="Web-{07BE547C-023E-4071-A795-AD7B3CDF4366}" dt="2021-10-24T17:52:18.922" v="908" actId="20577"/>
          <ac:spMkLst>
            <pc:docMk/>
            <pc:sldMk cId="2559069538" sldId="342"/>
            <ac:spMk id="11" creationId="{CF3132B2-26A7-428B-8B76-0FD3DDEACAEB}"/>
          </ac:spMkLst>
        </pc:spChg>
        <pc:spChg chg="add mod">
          <ac:chgData name="Christian Fernando Rodriguez rodriguez" userId="S::rodriguezchristianf@javeriana.edu.co::56fe732a-6844-4e35-bef5-b105bc80c551" providerId="AD" clId="Web-{07BE547C-023E-4071-A795-AD7B3CDF4366}" dt="2021-10-24T17:52:27.609" v="910" actId="1076"/>
          <ac:spMkLst>
            <pc:docMk/>
            <pc:sldMk cId="2559069538" sldId="342"/>
            <ac:spMk id="13" creationId="{2EE961A0-06E6-4607-918F-090E6F8214B1}"/>
          </ac:spMkLst>
        </pc:spChg>
        <pc:picChg chg="del">
          <ac:chgData name="Christian Fernando Rodriguez rodriguez" userId="S::rodriguezchristianf@javeriana.edu.co::56fe732a-6844-4e35-bef5-b105bc80c551" providerId="AD" clId="Web-{07BE547C-023E-4071-A795-AD7B3CDF4366}" dt="2021-10-24T17:31:36.561" v="15"/>
          <ac:picMkLst>
            <pc:docMk/>
            <pc:sldMk cId="2559069538" sldId="342"/>
            <ac:picMk id="2" creationId="{F46F6FE0-34B9-4813-BF09-F329713292E5}"/>
          </ac:picMkLst>
        </pc:picChg>
        <pc:picChg chg="mod">
          <ac:chgData name="Christian Fernando Rodriguez rodriguez" userId="S::rodriguezchristianf@javeriana.edu.co::56fe732a-6844-4e35-bef5-b105bc80c551" providerId="AD" clId="Web-{07BE547C-023E-4071-A795-AD7B3CDF4366}" dt="2021-10-24T17:38:19.381" v="219" actId="1076"/>
          <ac:picMkLst>
            <pc:docMk/>
            <pc:sldMk cId="2559069538" sldId="342"/>
            <ac:picMk id="3" creationId="{53CF9C1D-AE98-4C9B-A4E6-912FA054053A}"/>
          </ac:picMkLst>
        </pc:picChg>
        <pc:picChg chg="add mod">
          <ac:chgData name="Christian Fernando Rodriguez rodriguez" userId="S::rodriguezchristianf@javeriana.edu.co::56fe732a-6844-4e35-bef5-b105bc80c551" providerId="AD" clId="Web-{07BE547C-023E-4071-A795-AD7B3CDF4366}" dt="2021-10-24T17:41:04.672" v="305" actId="1076"/>
          <ac:picMkLst>
            <pc:docMk/>
            <pc:sldMk cId="2559069538" sldId="342"/>
            <ac:picMk id="5" creationId="{32AB4D7F-A71E-4D4C-B025-D5EB916CC96F}"/>
          </ac:picMkLst>
        </pc:picChg>
      </pc:sldChg>
    </pc:docChg>
  </pc:docChgLst>
  <pc:docChgLst>
    <pc:chgData name="Christian Fernando Rodriguez rodriguez" userId="S::rodriguezchristianf@javeriana.edu.co::56fe732a-6844-4e35-bef5-b105bc80c551" providerId="AD" clId="Web-{8EA2ABD0-D8E6-4885-876E-2463458F15F4}"/>
    <pc:docChg chg="modSld">
      <pc:chgData name="Christian Fernando Rodriguez rodriguez" userId="S::rodriguezchristianf@javeriana.edu.co::56fe732a-6844-4e35-bef5-b105bc80c551" providerId="AD" clId="Web-{8EA2ABD0-D8E6-4885-876E-2463458F15F4}" dt="2021-09-23T14:58:50.831" v="377" actId="20577"/>
      <pc:docMkLst>
        <pc:docMk/>
      </pc:docMkLst>
      <pc:sldChg chg="addSp delSp modSp">
        <pc:chgData name="Christian Fernando Rodriguez rodriguez" userId="S::rodriguezchristianf@javeriana.edu.co::56fe732a-6844-4e35-bef5-b105bc80c551" providerId="AD" clId="Web-{8EA2ABD0-D8E6-4885-876E-2463458F15F4}" dt="2021-09-23T14:58:50.831" v="377" actId="20577"/>
        <pc:sldMkLst>
          <pc:docMk/>
          <pc:sldMk cId="2559069538" sldId="342"/>
        </pc:sldMkLst>
        <pc:spChg chg="mod">
          <ac:chgData name="Christian Fernando Rodriguez rodriguez" userId="S::rodriguezchristianf@javeriana.edu.co::56fe732a-6844-4e35-bef5-b105bc80c551" providerId="AD" clId="Web-{8EA2ABD0-D8E6-4885-876E-2463458F15F4}" dt="2021-09-23T14:58:50.831" v="377" actId="20577"/>
          <ac:spMkLst>
            <pc:docMk/>
            <pc:sldMk cId="2559069538" sldId="342"/>
            <ac:spMk id="4" creationId="{DFCA8811-982F-4DF3-BA34-A279CA3CD7B5}"/>
          </ac:spMkLst>
        </pc:spChg>
        <pc:picChg chg="add mod">
          <ac:chgData name="Christian Fernando Rodriguez rodriguez" userId="S::rodriguezchristianf@javeriana.edu.co::56fe732a-6844-4e35-bef5-b105bc80c551" providerId="AD" clId="Web-{8EA2ABD0-D8E6-4885-876E-2463458F15F4}" dt="2021-09-23T14:57:45.407" v="353" actId="1076"/>
          <ac:picMkLst>
            <pc:docMk/>
            <pc:sldMk cId="2559069538" sldId="342"/>
            <ac:picMk id="2" creationId="{D790B5C0-3AB0-4CFA-AB18-25243D2A1960}"/>
          </ac:picMkLst>
        </pc:picChg>
        <pc:picChg chg="add del mod">
          <ac:chgData name="Christian Fernando Rodriguez rodriguez" userId="S::rodriguezchristianf@javeriana.edu.co::56fe732a-6844-4e35-bef5-b105bc80c551" providerId="AD" clId="Web-{8EA2ABD0-D8E6-4885-876E-2463458F15F4}" dt="2021-09-23T14:45:37.947" v="10"/>
          <ac:picMkLst>
            <pc:docMk/>
            <pc:sldMk cId="2559069538" sldId="342"/>
            <ac:picMk id="3" creationId="{E575FB8C-963A-4037-8594-173A04C31F25}"/>
          </ac:picMkLst>
        </pc:picChg>
        <pc:picChg chg="add del mod">
          <ac:chgData name="Christian Fernando Rodriguez rodriguez" userId="S::rodriguezchristianf@javeriana.edu.co::56fe732a-6844-4e35-bef5-b105bc80c551" providerId="AD" clId="Web-{8EA2ABD0-D8E6-4885-876E-2463458F15F4}" dt="2021-09-23T14:46:28.948" v="23"/>
          <ac:picMkLst>
            <pc:docMk/>
            <pc:sldMk cId="2559069538" sldId="342"/>
            <ac:picMk id="5" creationId="{2E5C5905-E5E8-4EF8-8EFE-18EB15BE0ECC}"/>
          </ac:picMkLst>
        </pc:picChg>
        <pc:picChg chg="add mod">
          <ac:chgData name="Christian Fernando Rodriguez rodriguez" userId="S::rodriguezchristianf@javeriana.edu.co::56fe732a-6844-4e35-bef5-b105bc80c551" providerId="AD" clId="Web-{8EA2ABD0-D8E6-4885-876E-2463458F15F4}" dt="2021-09-23T14:57:44.563" v="352" actId="1076"/>
          <ac:picMkLst>
            <pc:docMk/>
            <pc:sldMk cId="2559069538" sldId="342"/>
            <ac:picMk id="6" creationId="{8821FF7E-E623-4075-9B23-49D07A22FCF7}"/>
          </ac:picMkLst>
        </pc:picChg>
      </pc:sldChg>
    </pc:docChg>
  </pc:docChgLst>
  <pc:docChgLst>
    <pc:chgData name="Christian Fernando Rodriguez rodriguez" userId="S::rodriguezchristianf@javeriana.edu.co::56fe732a-6844-4e35-bef5-b105bc80c551" providerId="AD" clId="Web-{A88D6A34-2E5C-434E-8FE2-42022E94B808}"/>
    <pc:docChg chg="modSld sldOrd">
      <pc:chgData name="Christian Fernando Rodriguez rodriguez" userId="S::rodriguezchristianf@javeriana.edu.co::56fe732a-6844-4e35-bef5-b105bc80c551" providerId="AD" clId="Web-{A88D6A34-2E5C-434E-8FE2-42022E94B808}" dt="2021-09-23T19:30:54.902" v="899"/>
      <pc:docMkLst>
        <pc:docMk/>
      </pc:docMkLst>
      <pc:sldChg chg="addSp delSp modSp">
        <pc:chgData name="Christian Fernando Rodriguez rodriguez" userId="S::rodriguezchristianf@javeriana.edu.co::56fe732a-6844-4e35-bef5-b105bc80c551" providerId="AD" clId="Web-{A88D6A34-2E5C-434E-8FE2-42022E94B808}" dt="2021-09-23T19:05:43.993" v="897" actId="1076"/>
        <pc:sldMkLst>
          <pc:docMk/>
          <pc:sldMk cId="0" sldId="261"/>
        </pc:sldMkLst>
        <pc:spChg chg="mod">
          <ac:chgData name="Christian Fernando Rodriguez rodriguez" userId="S::rodriguezchristianf@javeriana.edu.co::56fe732a-6844-4e35-bef5-b105bc80c551" providerId="AD" clId="Web-{A88D6A34-2E5C-434E-8FE2-42022E94B808}" dt="2021-09-23T19:03:13.068" v="876" actId="20577"/>
          <ac:spMkLst>
            <pc:docMk/>
            <pc:sldMk cId="0" sldId="261"/>
            <ac:spMk id="4" creationId="{DFCA8811-982F-4DF3-BA34-A279CA3CD7B5}"/>
          </ac:spMkLst>
        </pc:spChg>
        <pc:spChg chg="add del mod">
          <ac:chgData name="Christian Fernando Rodriguez rodriguez" userId="S::rodriguezchristianf@javeriana.edu.co::56fe732a-6844-4e35-bef5-b105bc80c551" providerId="AD" clId="Web-{A88D6A34-2E5C-434E-8FE2-42022E94B808}" dt="2021-09-23T18:56:26.512" v="751"/>
          <ac:spMkLst>
            <pc:docMk/>
            <pc:sldMk cId="0" sldId="261"/>
            <ac:spMk id="5" creationId="{12F73876-7BDB-4A8C-8E6E-DAA6960F46C2}"/>
          </ac:spMkLst>
        </pc:spChg>
        <pc:spChg chg="add del mod">
          <ac:chgData name="Christian Fernando Rodriguez rodriguez" userId="S::rodriguezchristianf@javeriana.edu.co::56fe732a-6844-4e35-bef5-b105bc80c551" providerId="AD" clId="Web-{A88D6A34-2E5C-434E-8FE2-42022E94B808}" dt="2021-09-23T18:37:57.909" v="118"/>
          <ac:spMkLst>
            <pc:docMk/>
            <pc:sldMk cId="0" sldId="261"/>
            <ac:spMk id="6" creationId="{5D7B2E8A-08A5-44C8-B558-D22E20F77A13}"/>
          </ac:spMkLst>
        </pc:spChg>
        <pc:spChg chg="add mod">
          <ac:chgData name="Christian Fernando Rodriguez rodriguez" userId="S::rodriguezchristianf@javeriana.edu.co::56fe732a-6844-4e35-bef5-b105bc80c551" providerId="AD" clId="Web-{A88D6A34-2E5C-434E-8FE2-42022E94B808}" dt="2021-09-23T19:05:17.102" v="892" actId="1076"/>
          <ac:spMkLst>
            <pc:docMk/>
            <pc:sldMk cId="0" sldId="261"/>
            <ac:spMk id="7" creationId="{B0511F3A-0110-4E2E-9705-E449A6BDB44F}"/>
          </ac:spMkLst>
        </pc:spChg>
        <pc:spChg chg="add del mod">
          <ac:chgData name="Christian Fernando Rodriguez rodriguez" userId="S::rodriguezchristianf@javeriana.edu.co::56fe732a-6844-4e35-bef5-b105bc80c551" providerId="AD" clId="Web-{A88D6A34-2E5C-434E-8FE2-42022E94B808}" dt="2021-09-23T18:56:21.199" v="748"/>
          <ac:spMkLst>
            <pc:docMk/>
            <pc:sldMk cId="0" sldId="261"/>
            <ac:spMk id="9" creationId="{2F3610A9-E0D9-46F7-A51F-C6A788082102}"/>
          </ac:spMkLst>
        </pc:spChg>
        <pc:spChg chg="add del mod">
          <ac:chgData name="Christian Fernando Rodriguez rodriguez" userId="S::rodriguezchristianf@javeriana.edu.co::56fe732a-6844-4e35-bef5-b105bc80c551" providerId="AD" clId="Web-{A88D6A34-2E5C-434E-8FE2-42022E94B808}" dt="2021-09-23T19:05:12.821" v="891" actId="1076"/>
          <ac:spMkLst>
            <pc:docMk/>
            <pc:sldMk cId="0" sldId="261"/>
            <ac:spMk id="12" creationId="{4B2DDEA7-3CEE-4360-BA16-768D7EA052C8}"/>
          </ac:spMkLst>
        </pc:spChg>
        <pc:picChg chg="add mod">
          <ac:chgData name="Christian Fernando Rodriguez rodriguez" userId="S::rodriguezchristianf@javeriana.edu.co::56fe732a-6844-4e35-bef5-b105bc80c551" providerId="AD" clId="Web-{A88D6A34-2E5C-434E-8FE2-42022E94B808}" dt="2021-09-23T18:39:04.285" v="158" actId="1076"/>
          <ac:picMkLst>
            <pc:docMk/>
            <pc:sldMk cId="0" sldId="261"/>
            <ac:picMk id="2" creationId="{5565C038-A9B7-4D9A-A6C0-AB75406B77CC}"/>
          </ac:picMkLst>
        </pc:picChg>
        <pc:picChg chg="add del mod">
          <ac:chgData name="Christian Fernando Rodriguez rodriguez" userId="S::rodriguezchristianf@javeriana.edu.co::56fe732a-6844-4e35-bef5-b105bc80c551" providerId="AD" clId="Web-{A88D6A34-2E5C-434E-8FE2-42022E94B808}" dt="2021-09-23T19:03:18.193" v="880"/>
          <ac:picMkLst>
            <pc:docMk/>
            <pc:sldMk cId="0" sldId="261"/>
            <ac:picMk id="10" creationId="{882DC894-C2E8-48B0-9D80-3E69FDAD9798}"/>
          </ac:picMkLst>
        </pc:picChg>
        <pc:picChg chg="add del mod">
          <ac:chgData name="Christian Fernando Rodriguez rodriguez" userId="S::rodriguezchristianf@javeriana.edu.co::56fe732a-6844-4e35-bef5-b105bc80c551" providerId="AD" clId="Web-{A88D6A34-2E5C-434E-8FE2-42022E94B808}" dt="2021-09-23T19:01:25.987" v="799"/>
          <ac:picMkLst>
            <pc:docMk/>
            <pc:sldMk cId="0" sldId="261"/>
            <ac:picMk id="11" creationId="{B1BDA0EE-43E5-4F6C-8B2A-965027F7B80A}"/>
          </ac:picMkLst>
        </pc:picChg>
        <pc:picChg chg="add mod">
          <ac:chgData name="Christian Fernando Rodriguez rodriguez" userId="S::rodriguezchristianf@javeriana.edu.co::56fe732a-6844-4e35-bef5-b105bc80c551" providerId="AD" clId="Web-{A88D6A34-2E5C-434E-8FE2-42022E94B808}" dt="2021-09-23T19:05:03.570" v="888" actId="1076"/>
          <ac:picMkLst>
            <pc:docMk/>
            <pc:sldMk cId="0" sldId="261"/>
            <ac:picMk id="13" creationId="{7DFFE8F7-101D-47B2-989F-9842D810E514}"/>
          </ac:picMkLst>
        </pc:picChg>
        <pc:picChg chg="add mod">
          <ac:chgData name="Christian Fernando Rodriguez rodriguez" userId="S::rodriguezchristianf@javeriana.edu.co::56fe732a-6844-4e35-bef5-b105bc80c551" providerId="AD" clId="Web-{A88D6A34-2E5C-434E-8FE2-42022E94B808}" dt="2021-09-23T19:05:06.555" v="890" actId="1076"/>
          <ac:picMkLst>
            <pc:docMk/>
            <pc:sldMk cId="0" sldId="261"/>
            <ac:picMk id="14" creationId="{287F2A01-D349-434C-AE2B-FA6CA6E6D479}"/>
          </ac:picMkLst>
        </pc:picChg>
        <pc:picChg chg="add mod">
          <ac:chgData name="Christian Fernando Rodriguez rodriguez" userId="S::rodriguezchristianf@javeriana.edu.co::56fe732a-6844-4e35-bef5-b105bc80c551" providerId="AD" clId="Web-{A88D6A34-2E5C-434E-8FE2-42022E94B808}" dt="2021-09-23T19:05:43.993" v="897" actId="1076"/>
          <ac:picMkLst>
            <pc:docMk/>
            <pc:sldMk cId="0" sldId="261"/>
            <ac:picMk id="15" creationId="{67A006B4-64E2-496B-974A-56E15850CA2B}"/>
          </ac:picMkLst>
        </pc:picChg>
        <pc:cxnChg chg="add del mod">
          <ac:chgData name="Christian Fernando Rodriguez rodriguez" userId="S::rodriguezchristianf@javeriana.edu.co::56fe732a-6844-4e35-bef5-b105bc80c551" providerId="AD" clId="Web-{A88D6A34-2E5C-434E-8FE2-42022E94B808}" dt="2021-09-23T18:39:00.379" v="156"/>
          <ac:cxnSpMkLst>
            <pc:docMk/>
            <pc:sldMk cId="0" sldId="261"/>
            <ac:cxnSpMk id="3" creationId="{664BE3BD-4F34-441B-B7AA-0F19D80C19B8}"/>
          </ac:cxnSpMkLst>
        </pc:cxnChg>
        <pc:cxnChg chg="add del mod">
          <ac:chgData name="Christian Fernando Rodriguez rodriguez" userId="S::rodriguezchristianf@javeriana.edu.co::56fe732a-6844-4e35-bef5-b105bc80c551" providerId="AD" clId="Web-{A88D6A34-2E5C-434E-8FE2-42022E94B808}" dt="2021-09-23T18:39:01.129" v="157"/>
          <ac:cxnSpMkLst>
            <pc:docMk/>
            <pc:sldMk cId="0" sldId="261"/>
            <ac:cxnSpMk id="8" creationId="{B43A0943-7676-4D09-85C7-23EFFC4AA1EA}"/>
          </ac:cxnSpMkLst>
        </pc:cxnChg>
      </pc:sldChg>
      <pc:sldChg chg="ord">
        <pc:chgData name="Christian Fernando Rodriguez rodriguez" userId="S::rodriguezchristianf@javeriana.edu.co::56fe732a-6844-4e35-bef5-b105bc80c551" providerId="AD" clId="Web-{A88D6A34-2E5C-434E-8FE2-42022E94B808}" dt="2021-09-23T19:30:52.699" v="898"/>
        <pc:sldMkLst>
          <pc:docMk/>
          <pc:sldMk cId="1535488425" sldId="341"/>
        </pc:sldMkLst>
      </pc:sldChg>
      <pc:sldChg chg="ord">
        <pc:chgData name="Christian Fernando Rodriguez rodriguez" userId="S::rodriguezchristianf@javeriana.edu.co::56fe732a-6844-4e35-bef5-b105bc80c551" providerId="AD" clId="Web-{A88D6A34-2E5C-434E-8FE2-42022E94B808}" dt="2021-09-23T19:30:54.902" v="899"/>
        <pc:sldMkLst>
          <pc:docMk/>
          <pc:sldMk cId="2559069538" sldId="342"/>
        </pc:sldMkLst>
      </pc:sldChg>
    </pc:docChg>
  </pc:docChgLst>
  <pc:docChgLst>
    <pc:chgData name="JAIME SEBASTIAN RODRIGUEZ CAMARGO" userId="0854c84f-23dc-43f8-bc0c-91c6807c134b" providerId="ADAL" clId="{994A4ADF-9978-425B-8B18-1C5A8ED589A4}"/>
    <pc:docChg chg="undo custSel modSld sldOrd">
      <pc:chgData name="JAIME SEBASTIAN RODRIGUEZ CAMARGO" userId="0854c84f-23dc-43f8-bc0c-91c6807c134b" providerId="ADAL" clId="{994A4ADF-9978-425B-8B18-1C5A8ED589A4}" dt="2021-10-24T20:00:06.955" v="108" actId="20577"/>
      <pc:docMkLst>
        <pc:docMk/>
      </pc:docMkLst>
      <pc:sldChg chg="modSp mod">
        <pc:chgData name="JAIME SEBASTIAN RODRIGUEZ CAMARGO" userId="0854c84f-23dc-43f8-bc0c-91c6807c134b" providerId="ADAL" clId="{994A4ADF-9978-425B-8B18-1C5A8ED589A4}" dt="2021-10-24T19:52:25.319" v="47" actId="2711"/>
        <pc:sldMkLst>
          <pc:docMk/>
          <pc:sldMk cId="2559069538" sldId="342"/>
        </pc:sldMkLst>
        <pc:spChg chg="mod">
          <ac:chgData name="JAIME SEBASTIAN RODRIGUEZ CAMARGO" userId="0854c84f-23dc-43f8-bc0c-91c6807c134b" providerId="ADAL" clId="{994A4ADF-9978-425B-8B18-1C5A8ED589A4}" dt="2021-10-24T19:52:25.319" v="47" actId="2711"/>
          <ac:spMkLst>
            <pc:docMk/>
            <pc:sldMk cId="2559069538" sldId="342"/>
            <ac:spMk id="6" creationId="{394F9EE3-F265-4C9B-955E-6E8F431914C0}"/>
          </ac:spMkLst>
        </pc:spChg>
        <pc:spChg chg="mod">
          <ac:chgData name="JAIME SEBASTIAN RODRIGUEZ CAMARGO" userId="0854c84f-23dc-43f8-bc0c-91c6807c134b" providerId="ADAL" clId="{994A4ADF-9978-425B-8B18-1C5A8ED589A4}" dt="2021-10-24T19:52:25.319" v="47" actId="2711"/>
          <ac:spMkLst>
            <pc:docMk/>
            <pc:sldMk cId="2559069538" sldId="342"/>
            <ac:spMk id="11" creationId="{CF3132B2-26A7-428B-8B76-0FD3DDEACAEB}"/>
          </ac:spMkLst>
        </pc:spChg>
        <pc:spChg chg="mod">
          <ac:chgData name="JAIME SEBASTIAN RODRIGUEZ CAMARGO" userId="0854c84f-23dc-43f8-bc0c-91c6807c134b" providerId="ADAL" clId="{994A4ADF-9978-425B-8B18-1C5A8ED589A4}" dt="2021-10-24T19:52:25.319" v="47" actId="2711"/>
          <ac:spMkLst>
            <pc:docMk/>
            <pc:sldMk cId="2559069538" sldId="342"/>
            <ac:spMk id="13" creationId="{2EE961A0-06E6-4607-918F-090E6F8214B1}"/>
          </ac:spMkLst>
        </pc:spChg>
      </pc:sldChg>
      <pc:sldChg chg="modSp mod">
        <pc:chgData name="JAIME SEBASTIAN RODRIGUEZ CAMARGO" userId="0854c84f-23dc-43f8-bc0c-91c6807c134b" providerId="ADAL" clId="{994A4ADF-9978-425B-8B18-1C5A8ED589A4}" dt="2021-10-24T19:52:49.531" v="48" actId="2711"/>
        <pc:sldMkLst>
          <pc:docMk/>
          <pc:sldMk cId="2219809539" sldId="357"/>
        </pc:sldMkLst>
        <pc:spChg chg="mod">
          <ac:chgData name="JAIME SEBASTIAN RODRIGUEZ CAMARGO" userId="0854c84f-23dc-43f8-bc0c-91c6807c134b" providerId="ADAL" clId="{994A4ADF-9978-425B-8B18-1C5A8ED589A4}" dt="2021-10-24T19:52:49.531" v="48" actId="2711"/>
          <ac:spMkLst>
            <pc:docMk/>
            <pc:sldMk cId="2219809539" sldId="357"/>
            <ac:spMk id="11" creationId="{0C8EA543-8725-4D0A-8FD0-B3809094E899}"/>
          </ac:spMkLst>
        </pc:spChg>
        <pc:spChg chg="mod">
          <ac:chgData name="JAIME SEBASTIAN RODRIGUEZ CAMARGO" userId="0854c84f-23dc-43f8-bc0c-91c6807c134b" providerId="ADAL" clId="{994A4ADF-9978-425B-8B18-1C5A8ED589A4}" dt="2021-10-24T19:52:49.531" v="48" actId="2711"/>
          <ac:spMkLst>
            <pc:docMk/>
            <pc:sldMk cId="2219809539" sldId="357"/>
            <ac:spMk id="12" creationId="{AF925CD6-03E0-4A3B-8831-590AA737E88E}"/>
          </ac:spMkLst>
        </pc:spChg>
        <pc:spChg chg="mod">
          <ac:chgData name="JAIME SEBASTIAN RODRIGUEZ CAMARGO" userId="0854c84f-23dc-43f8-bc0c-91c6807c134b" providerId="ADAL" clId="{994A4ADF-9978-425B-8B18-1C5A8ED589A4}" dt="2021-10-24T19:52:49.531" v="48" actId="2711"/>
          <ac:spMkLst>
            <pc:docMk/>
            <pc:sldMk cId="2219809539" sldId="357"/>
            <ac:spMk id="14" creationId="{8CC672EC-23D8-420B-B913-C1EEB4FAE517}"/>
          </ac:spMkLst>
        </pc:spChg>
      </pc:sldChg>
      <pc:sldChg chg="ord">
        <pc:chgData name="JAIME SEBASTIAN RODRIGUEZ CAMARGO" userId="0854c84f-23dc-43f8-bc0c-91c6807c134b" providerId="ADAL" clId="{994A4ADF-9978-425B-8B18-1C5A8ED589A4}" dt="2021-10-24T19:43:34.401" v="0" actId="20578"/>
        <pc:sldMkLst>
          <pc:docMk/>
          <pc:sldMk cId="2450794722" sldId="358"/>
        </pc:sldMkLst>
      </pc:sldChg>
      <pc:sldChg chg="addSp delSp modSp mod ord">
        <pc:chgData name="JAIME SEBASTIAN RODRIGUEZ CAMARGO" userId="0854c84f-23dc-43f8-bc0c-91c6807c134b" providerId="ADAL" clId="{994A4ADF-9978-425B-8B18-1C5A8ED589A4}" dt="2021-10-24T20:00:06.955" v="108" actId="20577"/>
        <pc:sldMkLst>
          <pc:docMk/>
          <pc:sldMk cId="4116775836" sldId="359"/>
        </pc:sldMkLst>
        <pc:spChg chg="add mod">
          <ac:chgData name="JAIME SEBASTIAN RODRIGUEZ CAMARGO" userId="0854c84f-23dc-43f8-bc0c-91c6807c134b" providerId="ADAL" clId="{994A4ADF-9978-425B-8B18-1C5A8ED589A4}" dt="2021-10-24T19:44:55.969" v="12" actId="1076"/>
          <ac:spMkLst>
            <pc:docMk/>
            <pc:sldMk cId="4116775836" sldId="359"/>
            <ac:spMk id="6" creationId="{B9BF127D-6820-417F-8AE8-8C72D809AD45}"/>
          </ac:spMkLst>
        </pc:spChg>
        <pc:spChg chg="del mod">
          <ac:chgData name="JAIME SEBASTIAN RODRIGUEZ CAMARGO" userId="0854c84f-23dc-43f8-bc0c-91c6807c134b" providerId="ADAL" clId="{994A4ADF-9978-425B-8B18-1C5A8ED589A4}" dt="2021-10-24T19:44:23.426" v="5" actId="478"/>
          <ac:spMkLst>
            <pc:docMk/>
            <pc:sldMk cId="4116775836" sldId="359"/>
            <ac:spMk id="7" creationId="{520FE15D-1038-4D36-8274-0CF75E68BF27}"/>
          </ac:spMkLst>
        </pc:spChg>
        <pc:spChg chg="add mod">
          <ac:chgData name="JAIME SEBASTIAN RODRIGUEZ CAMARGO" userId="0854c84f-23dc-43f8-bc0c-91c6807c134b" providerId="ADAL" clId="{994A4ADF-9978-425B-8B18-1C5A8ED589A4}" dt="2021-10-24T20:00:06.955" v="108" actId="20577"/>
          <ac:spMkLst>
            <pc:docMk/>
            <pc:sldMk cId="4116775836" sldId="359"/>
            <ac:spMk id="8" creationId="{FE113630-E31C-42E2-A672-8C343D9CBA2E}"/>
          </ac:spMkLst>
        </pc:spChg>
        <pc:spChg chg="mod">
          <ac:chgData name="JAIME SEBASTIAN RODRIGUEZ CAMARGO" userId="0854c84f-23dc-43f8-bc0c-91c6807c134b" providerId="ADAL" clId="{994A4ADF-9978-425B-8B18-1C5A8ED589A4}" dt="2021-10-24T19:44:59.020" v="13" actId="1076"/>
          <ac:spMkLst>
            <pc:docMk/>
            <pc:sldMk cId="4116775836" sldId="359"/>
            <ac:spMk id="145" creationId="{00000000-0000-0000-0000-000000000000}"/>
          </ac:spMkLst>
        </pc:spChg>
        <pc:picChg chg="add mod">
          <ac:chgData name="JAIME SEBASTIAN RODRIGUEZ CAMARGO" userId="0854c84f-23dc-43f8-bc0c-91c6807c134b" providerId="ADAL" clId="{994A4ADF-9978-425B-8B18-1C5A8ED589A4}" dt="2021-10-24T19:45:16.772" v="23" actId="1038"/>
          <ac:picMkLst>
            <pc:docMk/>
            <pc:sldMk cId="4116775836" sldId="359"/>
            <ac:picMk id="5" creationId="{1B508BAE-7F45-466D-9D67-1910BDF959CF}"/>
          </ac:picMkLst>
        </pc:picChg>
      </pc:sldChg>
      <pc:sldChg chg="addSp delSp modSp mod">
        <pc:chgData name="JAIME SEBASTIAN RODRIGUEZ CAMARGO" userId="0854c84f-23dc-43f8-bc0c-91c6807c134b" providerId="ADAL" clId="{994A4ADF-9978-425B-8B18-1C5A8ED589A4}" dt="2021-10-24T19:59:40.549" v="105" actId="1076"/>
        <pc:sldMkLst>
          <pc:docMk/>
          <pc:sldMk cId="3786953072" sldId="360"/>
        </pc:sldMkLst>
        <pc:spChg chg="add mod">
          <ac:chgData name="JAIME SEBASTIAN RODRIGUEZ CAMARGO" userId="0854c84f-23dc-43f8-bc0c-91c6807c134b" providerId="ADAL" clId="{994A4ADF-9978-425B-8B18-1C5A8ED589A4}" dt="2021-10-24T19:59:35.561" v="102" actId="571"/>
          <ac:spMkLst>
            <pc:docMk/>
            <pc:sldMk cId="3786953072" sldId="360"/>
            <ac:spMk id="7" creationId="{B7B76838-A0DF-454A-A091-3310641FD81E}"/>
          </ac:spMkLst>
        </pc:spChg>
        <pc:picChg chg="del mod">
          <ac:chgData name="JAIME SEBASTIAN RODRIGUEZ CAMARGO" userId="0854c84f-23dc-43f8-bc0c-91c6807c134b" providerId="ADAL" clId="{994A4ADF-9978-425B-8B18-1C5A8ED589A4}" dt="2021-10-24T19:48:44.797" v="25" actId="478"/>
          <ac:picMkLst>
            <pc:docMk/>
            <pc:sldMk cId="3786953072" sldId="360"/>
            <ac:picMk id="3" creationId="{F0CA3630-79FF-4AE3-9A3B-4DB605AB8B26}"/>
          </ac:picMkLst>
        </pc:picChg>
        <pc:picChg chg="add del mod">
          <ac:chgData name="JAIME SEBASTIAN RODRIGUEZ CAMARGO" userId="0854c84f-23dc-43f8-bc0c-91c6807c134b" providerId="ADAL" clId="{994A4ADF-9978-425B-8B18-1C5A8ED589A4}" dt="2021-10-24T19:59:19.622" v="101" actId="478"/>
          <ac:picMkLst>
            <pc:docMk/>
            <pc:sldMk cId="3786953072" sldId="360"/>
            <ac:picMk id="6" creationId="{B1BC3CB2-C2DA-47C6-B54D-507FCCF8F06C}"/>
          </ac:picMkLst>
        </pc:picChg>
        <pc:picChg chg="add mod">
          <ac:chgData name="JAIME SEBASTIAN RODRIGUEZ CAMARGO" userId="0854c84f-23dc-43f8-bc0c-91c6807c134b" providerId="ADAL" clId="{994A4ADF-9978-425B-8B18-1C5A8ED589A4}" dt="2021-10-24T19:59:40.549" v="105" actId="1076"/>
          <ac:picMkLst>
            <pc:docMk/>
            <pc:sldMk cId="3786953072" sldId="360"/>
            <ac:picMk id="8" creationId="{3CAA9D2A-3589-4239-A071-DD4E38FCCE8C}"/>
          </ac:picMkLst>
        </pc:picChg>
      </pc:sldChg>
      <pc:sldChg chg="addSp delSp modSp mod ord">
        <pc:chgData name="JAIME SEBASTIAN RODRIGUEZ CAMARGO" userId="0854c84f-23dc-43f8-bc0c-91c6807c134b" providerId="ADAL" clId="{994A4ADF-9978-425B-8B18-1C5A8ED589A4}" dt="2021-10-24T19:58:51.323" v="99" actId="403"/>
        <pc:sldMkLst>
          <pc:docMk/>
          <pc:sldMk cId="3286384357" sldId="361"/>
        </pc:sldMkLst>
        <pc:spChg chg="del">
          <ac:chgData name="JAIME SEBASTIAN RODRIGUEZ CAMARGO" userId="0854c84f-23dc-43f8-bc0c-91c6807c134b" providerId="ADAL" clId="{994A4ADF-9978-425B-8B18-1C5A8ED589A4}" dt="2021-10-24T19:50:12.999" v="34" actId="478"/>
          <ac:spMkLst>
            <pc:docMk/>
            <pc:sldMk cId="3286384357" sldId="361"/>
            <ac:spMk id="7" creationId="{520FE15D-1038-4D36-8274-0CF75E68BF27}"/>
          </ac:spMkLst>
        </pc:spChg>
        <pc:spChg chg="add mod">
          <ac:chgData name="JAIME SEBASTIAN RODRIGUEZ CAMARGO" userId="0854c84f-23dc-43f8-bc0c-91c6807c134b" providerId="ADAL" clId="{994A4ADF-9978-425B-8B18-1C5A8ED589A4}" dt="2021-10-24T19:58:51.323" v="99" actId="403"/>
          <ac:spMkLst>
            <pc:docMk/>
            <pc:sldMk cId="3286384357" sldId="361"/>
            <ac:spMk id="8" creationId="{1667CA9C-6E9E-47E4-B463-725D75DFA98D}"/>
          </ac:spMkLst>
        </pc:spChg>
        <pc:spChg chg="add mod">
          <ac:chgData name="JAIME SEBASTIAN RODRIGUEZ CAMARGO" userId="0854c84f-23dc-43f8-bc0c-91c6807c134b" providerId="ADAL" clId="{994A4ADF-9978-425B-8B18-1C5A8ED589A4}" dt="2021-10-24T19:58:48.469" v="98" actId="1076"/>
          <ac:spMkLst>
            <pc:docMk/>
            <pc:sldMk cId="3286384357" sldId="361"/>
            <ac:spMk id="9" creationId="{28B00368-3FB8-43B8-9934-D6215B5C0F90}"/>
          </ac:spMkLst>
        </pc:spChg>
        <pc:spChg chg="mod">
          <ac:chgData name="JAIME SEBASTIAN RODRIGUEZ CAMARGO" userId="0854c84f-23dc-43f8-bc0c-91c6807c134b" providerId="ADAL" clId="{994A4ADF-9978-425B-8B18-1C5A8ED589A4}" dt="2021-10-24T19:50:24.390" v="38" actId="1076"/>
          <ac:spMkLst>
            <pc:docMk/>
            <pc:sldMk cId="3286384357" sldId="361"/>
            <ac:spMk id="145" creationId="{00000000-0000-0000-0000-000000000000}"/>
          </ac:spMkLst>
        </pc:spChg>
        <pc:picChg chg="add mod">
          <ac:chgData name="JAIME SEBASTIAN RODRIGUEZ CAMARGO" userId="0854c84f-23dc-43f8-bc0c-91c6807c134b" providerId="ADAL" clId="{994A4ADF-9978-425B-8B18-1C5A8ED589A4}" dt="2021-10-24T19:51:03.206" v="42" actId="1076"/>
          <ac:picMkLst>
            <pc:docMk/>
            <pc:sldMk cId="3286384357" sldId="361"/>
            <ac:picMk id="5" creationId="{731C8971-E361-4E80-AC67-533D943FAA18}"/>
          </ac:picMkLst>
        </pc:picChg>
        <pc:picChg chg="add mod">
          <ac:chgData name="JAIME SEBASTIAN RODRIGUEZ CAMARGO" userId="0854c84f-23dc-43f8-bc0c-91c6807c134b" providerId="ADAL" clId="{994A4ADF-9978-425B-8B18-1C5A8ED589A4}" dt="2021-10-24T19:51:00.063" v="41" actId="1076"/>
          <ac:picMkLst>
            <pc:docMk/>
            <pc:sldMk cId="3286384357" sldId="361"/>
            <ac:picMk id="6" creationId="{277F1375-72F0-4251-BECE-B57A4D08C88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F5F091-14D1-4ABC-88B5-B2F2962A7982}" type="datetimeFigureOut">
              <a:rPr lang="es-CO" smtClean="0"/>
              <a:t>24/10/2021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039D2-F391-4612-AC3E-EAAB05CE93B8}" type="slidenum">
              <a:rPr lang="es-CO" smtClean="0"/>
              <a:t>‹Nº›</a:t>
            </a:fld>
            <a:endParaRPr lang="es-CO"/>
          </a:p>
        </p:txBody>
      </p:sp>
    </p:spTree>
    <p:extLst>
      <p:ext uri="{BB962C8B-B14F-4D97-AF65-F5344CB8AC3E}">
        <p14:creationId xmlns:p14="http://schemas.microsoft.com/office/powerpoint/2010/main" val="2654764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983478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91649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718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968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6949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61708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5305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5410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3497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1180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6821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32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50123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7792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2100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7942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63083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30988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7994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3724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75375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6505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9162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6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51088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2904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095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0914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947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5903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7933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9929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393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8117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1">
            <a:alpha val="68000"/>
          </a:schemeClr>
        </a:solidFill>
        <a:effectLst/>
      </p:bgPr>
    </p:bg>
    <p:spTree>
      <p:nvGrpSpPr>
        <p:cNvPr id="1" name="Shape 9"/>
        <p:cNvGrpSpPr/>
        <p:nvPr/>
      </p:nvGrpSpPr>
      <p:grpSpPr>
        <a:xfrm>
          <a:off x="0" y="0"/>
          <a:ext cx="0" cy="0"/>
          <a:chOff x="0" y="0"/>
          <a:chExt cx="0" cy="0"/>
        </a:xfrm>
      </p:grpSpPr>
      <p:sp>
        <p:nvSpPr>
          <p:cNvPr id="10" name="Shape 10"/>
          <p:cNvSpPr/>
          <p:nvPr/>
        </p:nvSpPr>
        <p:spPr>
          <a:xfrm>
            <a:off x="0" y="0"/>
            <a:ext cx="2933700" cy="5143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933700" y="0"/>
            <a:ext cx="6210300" cy="5143500"/>
          </a:xfrm>
          <a:prstGeom prst="rect">
            <a:avLst/>
          </a:prstGeom>
          <a:solidFill>
            <a:srgbClr val="FFA800">
              <a:alpha val="85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Shape 13"/>
          <p:cNvCxnSpPr/>
          <p:nvPr/>
        </p:nvCxnSpPr>
        <p:spPr>
          <a:xfrm>
            <a:off x="3815840" y="4083900"/>
            <a:ext cx="4392000" cy="0"/>
          </a:xfrm>
          <a:prstGeom prst="straightConnector1">
            <a:avLst/>
          </a:prstGeom>
          <a:noFill/>
          <a:ln w="38100" cap="flat" cmpd="sng">
            <a:solidFill>
              <a:srgbClr val="00467C"/>
            </a:solidFill>
            <a:prstDash val="solid"/>
            <a:round/>
            <a:headEnd type="none" w="med" len="med"/>
            <a:tailEnd type="none" w="med" len="med"/>
          </a:ln>
        </p:spPr>
      </p:cxnSp>
      <p:sp>
        <p:nvSpPr>
          <p:cNvPr id="32" name="CuadroTexto 31"/>
          <p:cNvSpPr txBox="1"/>
          <p:nvPr userDrawn="1"/>
        </p:nvSpPr>
        <p:spPr>
          <a:xfrm>
            <a:off x="0" y="4331072"/>
            <a:ext cx="2932352"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Departamento</a:t>
            </a:r>
            <a:r>
              <a:rPr lang="es-CO" sz="1200" b="1" baseline="0">
                <a:solidFill>
                  <a:schemeClr val="bg1"/>
                </a:solidFill>
                <a:latin typeface="Times New Roman" panose="02020603050405020304" pitchFamily="18" charset="0"/>
                <a:cs typeface="Times New Roman" panose="02020603050405020304" pitchFamily="18" charset="0"/>
              </a:rPr>
              <a:t> de Ingeniería de Sistemas</a:t>
            </a:r>
            <a:endParaRPr lang="es-CO" sz="1200" b="1">
              <a:solidFill>
                <a:schemeClr val="bg1"/>
              </a:solidFill>
              <a:latin typeface="Times New Roman" panose="02020603050405020304" pitchFamily="18" charset="0"/>
              <a:cs typeface="Times New Roman" panose="02020603050405020304" pitchFamily="18" charset="0"/>
            </a:endParaRPr>
          </a:p>
        </p:txBody>
      </p:sp>
      <p:pic>
        <p:nvPicPr>
          <p:cNvPr id="34" name="Imagen 3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76" y="3515287"/>
            <a:ext cx="2420148" cy="811504"/>
          </a:xfrm>
          <a:prstGeom prst="rect">
            <a:avLst/>
          </a:prstGeom>
        </p:spPr>
      </p:pic>
      <p:sp>
        <p:nvSpPr>
          <p:cNvPr id="35" name="CuadroTexto 34"/>
          <p:cNvSpPr txBox="1"/>
          <p:nvPr userDrawn="1"/>
        </p:nvSpPr>
        <p:spPr>
          <a:xfrm>
            <a:off x="-1348" y="4603569"/>
            <a:ext cx="2933700" cy="276999"/>
          </a:xfrm>
          <a:prstGeom prst="rect">
            <a:avLst/>
          </a:prstGeom>
          <a:noFill/>
        </p:spPr>
        <p:txBody>
          <a:bodyPr wrap="square" rtlCol="0">
            <a:spAutoFit/>
          </a:bodyPr>
          <a:lstStyle/>
          <a:p>
            <a:pPr algn="ctr"/>
            <a:r>
              <a:rPr lang="es-CO" sz="1200" b="1">
                <a:solidFill>
                  <a:schemeClr val="bg1"/>
                </a:solidFill>
                <a:latin typeface="Times New Roman" panose="02020603050405020304" pitchFamily="18" charset="0"/>
                <a:cs typeface="Times New Roman" panose="02020603050405020304" pitchFamily="18" charset="0"/>
              </a:rPr>
              <a:t>Facultad de Ingeniería</a:t>
            </a:r>
          </a:p>
        </p:txBody>
      </p:sp>
      <p:cxnSp>
        <p:nvCxnSpPr>
          <p:cNvPr id="41" name="Shape 13"/>
          <p:cNvCxnSpPr/>
          <p:nvPr userDrawn="1"/>
        </p:nvCxnSpPr>
        <p:spPr>
          <a:xfrm>
            <a:off x="0" y="33733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16" name="Shape 13"/>
          <p:cNvCxnSpPr/>
          <p:nvPr userDrawn="1"/>
        </p:nvCxnSpPr>
        <p:spPr>
          <a:xfrm>
            <a:off x="-1348" y="4928622"/>
            <a:ext cx="2933700" cy="0"/>
          </a:xfrm>
          <a:prstGeom prst="straightConnector1">
            <a:avLst/>
          </a:prstGeom>
          <a:noFill/>
          <a:ln w="22225" cap="flat" cmpd="sng">
            <a:solidFill>
              <a:srgbClr val="FFFFFF"/>
            </a:solidFill>
            <a:prstDash val="solid"/>
            <a:round/>
            <a:headEnd type="none" w="med" len="med"/>
            <a:tailEnd type="none" w="med" len="med"/>
          </a:ln>
        </p:spPr>
      </p:cxnSp>
      <p:sp>
        <p:nvSpPr>
          <p:cNvPr id="23" name="Rectángulo 22"/>
          <p:cNvSpPr/>
          <p:nvPr userDrawn="1"/>
        </p:nvSpPr>
        <p:spPr>
          <a:xfrm>
            <a:off x="0" y="461246"/>
            <a:ext cx="2933700" cy="534074"/>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Shape 13"/>
          <p:cNvCxnSpPr/>
          <p:nvPr userDrawn="1"/>
        </p:nvCxnSpPr>
        <p:spPr>
          <a:xfrm>
            <a:off x="0" y="952484"/>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6" name="Shape 13"/>
          <p:cNvCxnSpPr/>
          <p:nvPr userDrawn="1"/>
        </p:nvCxnSpPr>
        <p:spPr>
          <a:xfrm>
            <a:off x="-1348" y="489892"/>
            <a:ext cx="2933700" cy="0"/>
          </a:xfrm>
          <a:prstGeom prst="straightConnector1">
            <a:avLst/>
          </a:prstGeom>
          <a:noFill/>
          <a:ln w="22225" cap="flat" cmpd="sng">
            <a:solidFill>
              <a:srgbClr val="00467C"/>
            </a:solidFill>
            <a:prstDash val="solid"/>
            <a:round/>
            <a:headEnd type="none" w="med" len="med"/>
            <a:tailEnd type="none" w="med" len="med"/>
          </a:ln>
        </p:spPr>
      </p:cxnSp>
      <p:cxnSp>
        <p:nvCxnSpPr>
          <p:cNvPr id="27" name="Shape 13"/>
          <p:cNvCxnSpPr/>
          <p:nvPr userDrawn="1"/>
        </p:nvCxnSpPr>
        <p:spPr>
          <a:xfrm>
            <a:off x="-1348" y="3323451"/>
            <a:ext cx="2933700" cy="0"/>
          </a:xfrm>
          <a:prstGeom prst="straightConnector1">
            <a:avLst/>
          </a:prstGeom>
          <a:noFill/>
          <a:ln w="22225" cap="flat" cmpd="sng">
            <a:solidFill>
              <a:srgbClr val="FFFFFF"/>
            </a:solidFill>
            <a:prstDash val="solid"/>
            <a:round/>
            <a:headEnd type="none" w="med" len="med"/>
            <a:tailEnd type="none" w="med" len="med"/>
          </a:ln>
        </p:spPr>
      </p:cxnSp>
      <p:cxnSp>
        <p:nvCxnSpPr>
          <p:cNvPr id="28" name="Shape 13"/>
          <p:cNvCxnSpPr/>
          <p:nvPr userDrawn="1"/>
        </p:nvCxnSpPr>
        <p:spPr>
          <a:xfrm>
            <a:off x="-1348" y="4973450"/>
            <a:ext cx="2933700" cy="0"/>
          </a:xfrm>
          <a:prstGeom prst="straightConnector1">
            <a:avLst/>
          </a:prstGeom>
          <a:noFill/>
          <a:ln w="22225" cap="flat" cmpd="sng">
            <a:solidFill>
              <a:srgbClr val="FFFFFF"/>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rgbClr val="294667"/>
            </a:solidFill>
            <a:prstDash val="solid"/>
            <a:round/>
            <a:headEnd type="none" w="med" len="med"/>
            <a:tailEnd type="none" w="med" len="med"/>
          </a:ln>
        </p:spPr>
      </p:cxnSp>
    </p:spTree>
    <p:extLst>
      <p:ext uri="{BB962C8B-B14F-4D97-AF65-F5344CB8AC3E}">
        <p14:creationId xmlns:p14="http://schemas.microsoft.com/office/powerpoint/2010/main" val="302342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ird - 2 columns right" preserve="1" userDrawn="1">
  <p:cSld name="1_Third - 2 columns right">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00467C">
              <a:alpha val="86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185250" y="790025"/>
            <a:ext cx="2723050" cy="6693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Shape 54"/>
          <p:cNvSpPr txBox="1">
            <a:spLocks noGrp="1"/>
          </p:cNvSpPr>
          <p:nvPr>
            <p:ph type="sldNum" idx="12"/>
          </p:nvPr>
        </p:nvSpPr>
        <p:spPr>
          <a:xfrm>
            <a:off x="-6000" y="0"/>
            <a:ext cx="548700" cy="536700"/>
          </a:xfrm>
          <a:prstGeom prst="rect">
            <a:avLst/>
          </a:prstGeom>
          <a:solidFill>
            <a:srgbClr val="FFA800"/>
          </a:solidFill>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184837" y="1519975"/>
            <a:ext cx="452400" cy="0"/>
          </a:xfrm>
          <a:prstGeom prst="straightConnector1">
            <a:avLst/>
          </a:prstGeom>
          <a:noFill/>
          <a:ln w="28575" cap="flat" cmpd="sng">
            <a:solidFill>
              <a:schemeClr val="bg1"/>
            </a:solidFill>
            <a:prstDash val="solid"/>
            <a:round/>
            <a:headEnd type="none" w="med" len="med"/>
            <a:tailEnd type="none" w="med" len="med"/>
          </a:ln>
        </p:spPr>
      </p:cxnSp>
    </p:spTree>
    <p:extLst>
      <p:ext uri="{BB962C8B-B14F-4D97-AF65-F5344CB8AC3E}">
        <p14:creationId xmlns:p14="http://schemas.microsoft.com/office/powerpoint/2010/main" val="1694824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ird - 2 columns left">
  <p:cSld name="TITLE_AND_TWO_COLUMNS_2">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flipH="1">
            <a:off x="0" y="0"/>
            <a:ext cx="60999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 name="Shape 61"/>
          <p:cNvSpPr txBox="1">
            <a:spLocks noGrp="1"/>
          </p:cNvSpPr>
          <p:nvPr>
            <p:ph type="body" idx="1"/>
          </p:nvPr>
        </p:nvSpPr>
        <p:spPr>
          <a:xfrm>
            <a:off x="434331"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spcFirstLastPara="1" wrap="square" lIns="91425" tIns="91425" rIns="91425" bIns="91425" anchor="t" anchorCtr="0"/>
          <a:lstStyle>
            <a:lvl1pPr marL="457200" lvl="0" indent="-317500" rtl="0">
              <a:spcBef>
                <a:spcPts val="600"/>
              </a:spcBef>
              <a:spcAft>
                <a:spcPts val="0"/>
              </a:spcAft>
              <a:buClr>
                <a:srgbClr val="294667"/>
              </a:buClr>
              <a:buSzPts val="1400"/>
              <a:buChar char="▫"/>
              <a:defRPr sz="1400">
                <a:solidFill>
                  <a:srgbClr val="294667"/>
                </a:solidFill>
              </a:defRPr>
            </a:lvl1pPr>
            <a:lvl2pPr marL="914400" lvl="1" indent="-317500" rtl="0">
              <a:spcBef>
                <a:spcPts val="0"/>
              </a:spcBef>
              <a:spcAft>
                <a:spcPts val="0"/>
              </a:spcAft>
              <a:buClr>
                <a:srgbClr val="FFFFFF"/>
              </a:buClr>
              <a:buSzPts val="1400"/>
              <a:buChar char="▪"/>
              <a:defRPr sz="1400">
                <a:solidFill>
                  <a:srgbClr val="FFFFFF"/>
                </a:solidFill>
              </a:defRPr>
            </a:lvl2pPr>
            <a:lvl3pPr marL="1371600" lvl="2" indent="-317500" rtl="0">
              <a:spcBef>
                <a:spcPts val="0"/>
              </a:spcBef>
              <a:spcAft>
                <a:spcPts val="0"/>
              </a:spcAft>
              <a:buClr>
                <a:srgbClr val="FFFFFF"/>
              </a:buClr>
              <a:buSzPts val="1400"/>
              <a:buChar char="▫"/>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317500" rtl="0">
              <a:spcBef>
                <a:spcPts val="0"/>
              </a:spcBef>
              <a:spcAft>
                <a:spcPts val="0"/>
              </a:spcAft>
              <a:buClr>
                <a:srgbClr val="FFFFFF"/>
              </a:buClr>
              <a:buSzPts val="1400"/>
              <a:buChar char="▫"/>
              <a:defRPr sz="1400">
                <a:solidFill>
                  <a:srgbClr val="FFFFFF"/>
                </a:solidFill>
              </a:defRPr>
            </a:lvl5pPr>
            <a:lvl6pPr marL="2743200" lvl="5" indent="-317500" rtl="0">
              <a:spcBef>
                <a:spcPts val="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cxnSp>
        <p:nvCxnSpPr>
          <p:cNvPr id="64" name="Shape 64"/>
          <p:cNvCxnSpPr/>
          <p:nvPr/>
        </p:nvCxnSpPr>
        <p:spPr>
          <a:xfrm>
            <a:off x="545293"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white)" type="titleOnly">
  <p:cSld name="TITLE_ONLY">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rgbClr val="294667"/>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hite)" type="titleOnly" preserve="1">
  <p:cSld name="1_Title only (white)">
    <p:spTree>
      <p:nvGrpSpPr>
        <p:cNvPr id="1" name="Shape 65"/>
        <p:cNvGrpSpPr/>
        <p:nvPr/>
      </p:nvGrpSpPr>
      <p:grpSpPr>
        <a:xfrm>
          <a:off x="0" y="0"/>
          <a:ext cx="0" cy="0"/>
          <a:chOff x="0" y="0"/>
          <a:chExt cx="0" cy="0"/>
        </a:xfrm>
      </p:grpSpPr>
      <p:sp>
        <p:nvSpPr>
          <p:cNvPr id="66" name="Shape 66"/>
          <p:cNvSpPr/>
          <p:nvPr/>
        </p:nvSpPr>
        <p:spPr>
          <a:xfrm>
            <a:off x="0" y="0"/>
            <a:ext cx="30441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 name="Shape 68"/>
          <p:cNvCxnSpPr/>
          <p:nvPr/>
        </p:nvCxnSpPr>
        <p:spPr>
          <a:xfrm>
            <a:off x="534892" y="1796050"/>
            <a:ext cx="452400" cy="0"/>
          </a:xfrm>
          <a:prstGeom prst="straightConnector1">
            <a:avLst/>
          </a:prstGeom>
          <a:noFill/>
          <a:ln w="28575" cap="flat" cmpd="sng">
            <a:solidFill>
              <a:schemeClr val="bg1"/>
            </a:solidFill>
            <a:prstDash val="solid"/>
            <a:round/>
            <a:headEnd type="none" w="med" len="med"/>
            <a:tailEnd type="none" w="med" len="med"/>
          </a:ln>
        </p:spPr>
      </p:cxnSp>
      <p:sp>
        <p:nvSpPr>
          <p:cNvPr id="69" name="Shape 69"/>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Shape 71"/>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121827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Shape 73"/>
          <p:cNvSpPr/>
          <p:nvPr/>
        </p:nvSpPr>
        <p:spPr>
          <a:xfrm>
            <a:off x="0" y="0"/>
            <a:ext cx="3044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043975" y="0"/>
            <a:ext cx="6099900" cy="5143500"/>
          </a:xfrm>
          <a:prstGeom prst="rect">
            <a:avLst/>
          </a:prstGeom>
          <a:solidFill>
            <a:srgbClr val="00467C">
              <a:alpha val="86150"/>
            </a:srgbClr>
          </a:solidFill>
          <a:ln>
            <a:solidFill>
              <a:srgbClr val="294667"/>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5" name="Shape 75"/>
          <p:cNvCxnSpPr/>
          <p:nvPr/>
        </p:nvCxnSpPr>
        <p:spPr>
          <a:xfrm>
            <a:off x="534892" y="1796050"/>
            <a:ext cx="452400" cy="0"/>
          </a:xfrm>
          <a:prstGeom prst="straightConnector1">
            <a:avLst/>
          </a:prstGeom>
          <a:noFill/>
          <a:ln w="28575" cap="flat" cmpd="sng">
            <a:solidFill>
              <a:srgbClr val="00467C"/>
            </a:solidFill>
            <a:prstDash val="solid"/>
            <a:round/>
            <a:headEnd type="none" w="med" len="med"/>
            <a:tailEnd type="none" w="med" len="med"/>
          </a:ln>
        </p:spPr>
      </p:cxnSp>
      <p:sp>
        <p:nvSpPr>
          <p:cNvPr id="76" name="Shape 76"/>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Shape 7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fld id="{00000000-1234-1234-1234-123412341234}" type="slidenum">
              <a:rPr lang="es-CO" smtClean="0"/>
              <a:pPr/>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dark)" type="blank">
  <p:cSld name="BLANK">
    <p:spTree>
      <p:nvGrpSpPr>
        <p:cNvPr id="1" name="Shape 85"/>
        <p:cNvGrpSpPr/>
        <p:nvPr/>
      </p:nvGrpSpPr>
      <p:grpSpPr>
        <a:xfrm>
          <a:off x="0" y="0"/>
          <a:ext cx="0" cy="0"/>
          <a:chOff x="0" y="0"/>
          <a:chExt cx="0" cy="0"/>
        </a:xfrm>
      </p:grpSpPr>
      <p:sp>
        <p:nvSpPr>
          <p:cNvPr id="86" name="Shape 86"/>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a:buNone/>
              <a:defRPr>
                <a:solidFill>
                  <a:srgbClr val="294667"/>
                </a:solidFill>
              </a:defRPr>
            </a:lvl1pPr>
            <a:lvl2pPr lvl="1" algn="ctr">
              <a:buNone/>
              <a:defRPr>
                <a:solidFill>
                  <a:srgbClr val="294667"/>
                </a:solidFill>
              </a:defRPr>
            </a:lvl2pPr>
            <a:lvl3pPr lvl="2" algn="ctr">
              <a:buNone/>
              <a:defRPr>
                <a:solidFill>
                  <a:srgbClr val="294667"/>
                </a:solidFill>
              </a:defRPr>
            </a:lvl3pPr>
            <a:lvl4pPr lvl="3" algn="ctr">
              <a:buNone/>
              <a:defRPr>
                <a:solidFill>
                  <a:srgbClr val="294667"/>
                </a:solidFill>
              </a:defRPr>
            </a:lvl4pPr>
            <a:lvl5pPr lvl="4" algn="ctr">
              <a:buNone/>
              <a:defRPr>
                <a:solidFill>
                  <a:srgbClr val="294667"/>
                </a:solidFill>
              </a:defRPr>
            </a:lvl5pPr>
            <a:lvl6pPr lvl="5" algn="ctr">
              <a:buNone/>
              <a:defRPr>
                <a:solidFill>
                  <a:srgbClr val="294667"/>
                </a:solidFill>
              </a:defRPr>
            </a:lvl6pPr>
            <a:lvl7pPr lvl="6" algn="ctr">
              <a:buNone/>
              <a:defRPr>
                <a:solidFill>
                  <a:srgbClr val="294667"/>
                </a:solidFill>
              </a:defRPr>
            </a:lvl7pPr>
            <a:lvl8pPr lvl="7" algn="ctr">
              <a:buNone/>
              <a:defRPr>
                <a:solidFill>
                  <a:srgbClr val="294667"/>
                </a:solidFill>
              </a:defRPr>
            </a:lvl8pPr>
            <a:lvl9pPr lvl="8" algn="ctr">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right)">
  <p:cSld name="BLANK_1">
    <p:spTree>
      <p:nvGrpSpPr>
        <p:cNvPr id="1" name="Shape 90"/>
        <p:cNvGrpSpPr/>
        <p:nvPr/>
      </p:nvGrpSpPr>
      <p:grpSpPr>
        <a:xfrm>
          <a:off x="0" y="0"/>
          <a:ext cx="0" cy="0"/>
          <a:chOff x="0" y="0"/>
          <a:chExt cx="0" cy="0"/>
        </a:xfrm>
      </p:grpSpPr>
      <p:sp>
        <p:nvSpPr>
          <p:cNvPr id="91" name="Shape 91"/>
          <p:cNvSpPr/>
          <p:nvPr/>
        </p:nvSpPr>
        <p:spPr>
          <a:xfrm>
            <a:off x="100" y="-5800"/>
            <a:ext cx="9144000" cy="5149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0" y="-5925"/>
            <a:ext cx="9144000" cy="5149500"/>
          </a:xfrm>
          <a:prstGeom prst="frame">
            <a:avLst>
              <a:gd name="adj1" fmla="val 5041"/>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303650" y="460700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Shape 96"/>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txBox="1">
            <a:spLocks noGrp="1"/>
          </p:cNvSpPr>
          <p:nvPr>
            <p:ph type="sldNum" idx="12"/>
          </p:nvPr>
        </p:nvSpPr>
        <p:spPr>
          <a:xfrm>
            <a:off x="4303650" y="4617474"/>
            <a:ext cx="536700" cy="536700"/>
          </a:xfrm>
          <a:prstGeom prst="rect">
            <a:avLst/>
          </a:prstGeom>
          <a:solidFill>
            <a:srgbClr val="00467C"/>
          </a:solid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Shape 16"/>
          <p:cNvSpPr/>
          <p:nvPr/>
        </p:nvSpPr>
        <p:spPr>
          <a:xfrm>
            <a:off x="0" y="0"/>
            <a:ext cx="45720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0" name="Shape 20"/>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lstStyle>
            <a:lvl1pPr lvl="0" rtl="0">
              <a:spcBef>
                <a:spcPts val="0"/>
              </a:spcBef>
              <a:spcAft>
                <a:spcPts val="0"/>
              </a:spcAft>
              <a:buClr>
                <a:srgbClr val="FFA800"/>
              </a:buClr>
              <a:buSzPts val="1400"/>
              <a:buNone/>
              <a:defRPr sz="1400">
                <a:solidFill>
                  <a:srgbClr val="294667"/>
                </a:solidFill>
              </a:defRPr>
            </a:lvl1pPr>
            <a:lvl2pPr lvl="1" rtl="0">
              <a:spcBef>
                <a:spcPts val="0"/>
              </a:spcBef>
              <a:spcAft>
                <a:spcPts val="0"/>
              </a:spcAft>
              <a:buClr>
                <a:srgbClr val="FFA800"/>
              </a:buClr>
              <a:buSzPts val="1400"/>
              <a:buNone/>
              <a:defRPr sz="1400">
                <a:solidFill>
                  <a:srgbClr val="FFA800"/>
                </a:solidFill>
              </a:defRPr>
            </a:lvl2pPr>
            <a:lvl3pPr lvl="2" rtl="0">
              <a:spcBef>
                <a:spcPts val="0"/>
              </a:spcBef>
              <a:spcAft>
                <a:spcPts val="0"/>
              </a:spcAft>
              <a:buClr>
                <a:srgbClr val="FFA800"/>
              </a:buClr>
              <a:buSzPts val="1400"/>
              <a:buNone/>
              <a:defRPr sz="1400">
                <a:solidFill>
                  <a:srgbClr val="FFA800"/>
                </a:solidFill>
              </a:defRPr>
            </a:lvl3pPr>
            <a:lvl4pPr lvl="3" rtl="0">
              <a:spcBef>
                <a:spcPts val="0"/>
              </a:spcBef>
              <a:spcAft>
                <a:spcPts val="0"/>
              </a:spcAft>
              <a:buClr>
                <a:srgbClr val="FFA800"/>
              </a:buClr>
              <a:buSzPts val="1400"/>
              <a:buNone/>
              <a:defRPr sz="1400">
                <a:solidFill>
                  <a:srgbClr val="FFA800"/>
                </a:solidFill>
              </a:defRPr>
            </a:lvl4pPr>
            <a:lvl5pPr lvl="4" rtl="0">
              <a:spcBef>
                <a:spcPts val="0"/>
              </a:spcBef>
              <a:spcAft>
                <a:spcPts val="0"/>
              </a:spcAft>
              <a:buClr>
                <a:srgbClr val="FFA800"/>
              </a:buClr>
              <a:buSzPts val="1400"/>
              <a:buNone/>
              <a:defRPr sz="1400">
                <a:solidFill>
                  <a:srgbClr val="FFA800"/>
                </a:solidFill>
              </a:defRPr>
            </a:lvl5pPr>
            <a:lvl6pPr lvl="5" rtl="0">
              <a:spcBef>
                <a:spcPts val="0"/>
              </a:spcBef>
              <a:spcAft>
                <a:spcPts val="0"/>
              </a:spcAft>
              <a:buClr>
                <a:srgbClr val="FFA800"/>
              </a:buClr>
              <a:buSzPts val="1400"/>
              <a:buNone/>
              <a:defRPr sz="1400">
                <a:solidFill>
                  <a:srgbClr val="FFA800"/>
                </a:solidFill>
              </a:defRPr>
            </a:lvl6pPr>
            <a:lvl7pPr lvl="6" rtl="0">
              <a:spcBef>
                <a:spcPts val="0"/>
              </a:spcBef>
              <a:spcAft>
                <a:spcPts val="0"/>
              </a:spcAft>
              <a:buClr>
                <a:srgbClr val="FFA800"/>
              </a:buClr>
              <a:buSzPts val="1400"/>
              <a:buNone/>
              <a:defRPr sz="1400">
                <a:solidFill>
                  <a:srgbClr val="FFA800"/>
                </a:solidFill>
              </a:defRPr>
            </a:lvl7pPr>
            <a:lvl8pPr lvl="7" rtl="0">
              <a:spcBef>
                <a:spcPts val="0"/>
              </a:spcBef>
              <a:spcAft>
                <a:spcPts val="0"/>
              </a:spcAft>
              <a:buClr>
                <a:srgbClr val="FFA800"/>
              </a:buClr>
              <a:buSzPts val="1400"/>
              <a:buNone/>
              <a:defRPr sz="1400">
                <a:solidFill>
                  <a:srgbClr val="FFA800"/>
                </a:solidFill>
              </a:defRPr>
            </a:lvl8pPr>
            <a:lvl9pPr lvl="8" rtl="0">
              <a:spcBef>
                <a:spcPts val="0"/>
              </a:spcBef>
              <a:spcAft>
                <a:spcPts val="0"/>
              </a:spcAft>
              <a:buClr>
                <a:srgbClr val="FFA800"/>
              </a:buClr>
              <a:buSzPts val="1400"/>
              <a:buNone/>
              <a:defRPr sz="1400">
                <a:solidFill>
                  <a:srgbClr val="FFA800"/>
                </a:solidFill>
              </a:defRPr>
            </a:lvl9pPr>
          </a:lstStyle>
          <a:p>
            <a:endParaRPr/>
          </a:p>
        </p:txBody>
      </p:sp>
      <p:sp>
        <p:nvSpPr>
          <p:cNvPr id="21" name="Shape 21"/>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22" name="Shape 22"/>
          <p:cNvCxnSpPr/>
          <p:nvPr/>
        </p:nvCxnSpPr>
        <p:spPr>
          <a:xfrm>
            <a:off x="5136765" y="3486150"/>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chemeClr val="bg1">
              <a:alpha val="8615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467C"/>
              </a:solidFill>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00467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bg1"/>
                </a:solidFill>
              </a:rPr>
              <a:t>“</a:t>
            </a:r>
            <a:endParaRPr sz="6000" b="1">
              <a:solidFill>
                <a:schemeClr val="bg1"/>
              </a:solidFill>
            </a:endParaRPr>
          </a:p>
        </p:txBody>
      </p:sp>
      <p:sp>
        <p:nvSpPr>
          <p:cNvPr id="28" name="Shape 28"/>
          <p:cNvSpPr/>
          <p:nvPr/>
        </p:nvSpPr>
        <p:spPr>
          <a:xfrm>
            <a:off x="4303650" y="4607000"/>
            <a:ext cx="536700" cy="536700"/>
          </a:xfrm>
          <a:prstGeom prst="rect">
            <a:avLst/>
          </a:prstGeom>
          <a:solidFill>
            <a:srgbClr val="00467C"/>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00467C"/>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1_Quote">
    <p:spTree>
      <p:nvGrpSpPr>
        <p:cNvPr id="1" name="Shape 23"/>
        <p:cNvGrpSpPr/>
        <p:nvPr/>
      </p:nvGrpSpPr>
      <p:grpSpPr>
        <a:xfrm>
          <a:off x="0" y="0"/>
          <a:ext cx="0" cy="0"/>
          <a:chOff x="0" y="0"/>
          <a:chExt cx="0" cy="0"/>
        </a:xfrm>
      </p:grpSpPr>
      <p:sp>
        <p:nvSpPr>
          <p:cNvPr id="24" name="Shape 24"/>
          <p:cNvSpPr/>
          <p:nvPr/>
        </p:nvSpPr>
        <p:spPr>
          <a:xfrm>
            <a:off x="100" y="-5800"/>
            <a:ext cx="9144000" cy="5149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4303650" y="0"/>
            <a:ext cx="536700" cy="886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3593400" y="208667"/>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294667"/>
                </a:solidFill>
              </a:rPr>
              <a:t>“</a:t>
            </a:r>
            <a:endParaRPr sz="6000" b="1">
              <a:solidFill>
                <a:srgbClr val="294667"/>
              </a:solidFill>
            </a:endParaRPr>
          </a:p>
        </p:txBody>
      </p:sp>
      <p:sp>
        <p:nvSpPr>
          <p:cNvPr id="28" name="Shape 28"/>
          <p:cNvSpPr/>
          <p:nvPr/>
        </p:nvSpPr>
        <p:spPr>
          <a:xfrm>
            <a:off x="4303650" y="460700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616475" y="1393325"/>
            <a:ext cx="5911200" cy="3003600"/>
          </a:xfrm>
          <a:prstGeom prst="rect">
            <a:avLst/>
          </a:prstGeom>
        </p:spPr>
        <p:txBody>
          <a:bodyPr spcFirstLastPara="1" wrap="square" lIns="91425" tIns="91425" rIns="91425" bIns="91425" anchor="t" anchorCtr="0"/>
          <a:lstStyle>
            <a:lvl1pPr marL="457200" lvl="0" indent="-419100" algn="ctr" rtl="0">
              <a:spcBef>
                <a:spcPts val="600"/>
              </a:spcBef>
              <a:spcAft>
                <a:spcPts val="0"/>
              </a:spcAft>
              <a:buClr>
                <a:srgbClr val="FFFFFF"/>
              </a:buClr>
              <a:buSzPts val="3000"/>
              <a:buChar char="▫"/>
              <a:defRPr sz="3000" b="1">
                <a:solidFill>
                  <a:srgbClr val="FFFFFF"/>
                </a:solidFill>
              </a:defRPr>
            </a:lvl1pPr>
            <a:lvl2pPr marL="914400" lvl="1" indent="-419100" algn="ctr" rtl="0">
              <a:spcBef>
                <a:spcPts val="0"/>
              </a:spcBef>
              <a:spcAft>
                <a:spcPts val="0"/>
              </a:spcAft>
              <a:buClr>
                <a:srgbClr val="FFFFFF"/>
              </a:buClr>
              <a:buSzPts val="3000"/>
              <a:buChar char="▪"/>
              <a:defRPr sz="3000" b="1">
                <a:solidFill>
                  <a:srgbClr val="FFFFFF"/>
                </a:solidFill>
              </a:defRPr>
            </a:lvl2pPr>
            <a:lvl3pPr marL="1371600" lvl="2" indent="-419100" algn="ctr" rtl="0">
              <a:spcBef>
                <a:spcPts val="0"/>
              </a:spcBef>
              <a:spcAft>
                <a:spcPts val="0"/>
              </a:spcAft>
              <a:buClr>
                <a:srgbClr val="FFFFFF"/>
              </a:buClr>
              <a:buSzPts val="3000"/>
              <a:buChar char="▫"/>
              <a:defRPr sz="3000" b="1">
                <a:solidFill>
                  <a:srgbClr val="FFFFFF"/>
                </a:solidFill>
              </a:defRPr>
            </a:lvl3pPr>
            <a:lvl4pPr marL="1828800" lvl="3" indent="-419100" algn="ctr" rtl="0">
              <a:spcBef>
                <a:spcPts val="0"/>
              </a:spcBef>
              <a:spcAft>
                <a:spcPts val="0"/>
              </a:spcAft>
              <a:buClr>
                <a:srgbClr val="FFFFFF"/>
              </a:buClr>
              <a:buSzPts val="3000"/>
              <a:buChar char="▪"/>
              <a:defRPr sz="3000" b="1">
                <a:solidFill>
                  <a:srgbClr val="FFFFFF"/>
                </a:solidFill>
              </a:defRPr>
            </a:lvl4pPr>
            <a:lvl5pPr marL="2286000" lvl="4" indent="-419100" algn="ctr" rtl="0">
              <a:spcBef>
                <a:spcPts val="0"/>
              </a:spcBef>
              <a:spcAft>
                <a:spcPts val="0"/>
              </a:spcAft>
              <a:buClr>
                <a:srgbClr val="FFFFFF"/>
              </a:buClr>
              <a:buSzPts val="3000"/>
              <a:buChar char="▫"/>
              <a:defRPr sz="3000" b="1">
                <a:solidFill>
                  <a:srgbClr val="FFFFFF"/>
                </a:solidFill>
              </a:defRPr>
            </a:lvl5pPr>
            <a:lvl6pPr marL="2743200" lvl="5" indent="-419100" algn="ctr" rtl="0">
              <a:spcBef>
                <a:spcPts val="0"/>
              </a:spcBef>
              <a:spcAft>
                <a:spcPts val="0"/>
              </a:spcAft>
              <a:buClr>
                <a:srgbClr val="FFFFFF"/>
              </a:buClr>
              <a:buSzPts val="3000"/>
              <a:buChar char="▪"/>
              <a:defRPr sz="3000" b="1">
                <a:solidFill>
                  <a:srgbClr val="FFFFFF"/>
                </a:solidFill>
              </a:defRPr>
            </a:lvl6pPr>
            <a:lvl7pPr marL="3200400" lvl="6" indent="-419100" algn="ctr" rtl="0">
              <a:spcBef>
                <a:spcPts val="0"/>
              </a:spcBef>
              <a:spcAft>
                <a:spcPts val="0"/>
              </a:spcAft>
              <a:buClr>
                <a:srgbClr val="FFFFFF"/>
              </a:buClr>
              <a:buSzPts val="3000"/>
              <a:buChar char="▫"/>
              <a:defRPr sz="3000" b="1">
                <a:solidFill>
                  <a:srgbClr val="FFFFFF"/>
                </a:solidFill>
              </a:defRPr>
            </a:lvl7pPr>
            <a:lvl8pPr marL="3657600" lvl="7" indent="-419100" algn="ctr" rtl="0">
              <a:spcBef>
                <a:spcPts val="0"/>
              </a:spcBef>
              <a:spcAft>
                <a:spcPts val="0"/>
              </a:spcAft>
              <a:buClr>
                <a:srgbClr val="FFFFFF"/>
              </a:buClr>
              <a:buSzPts val="3000"/>
              <a:buChar char="▪"/>
              <a:defRPr sz="3000" b="1">
                <a:solidFill>
                  <a:srgbClr val="FFFFFF"/>
                </a:solidFill>
              </a:defRPr>
            </a:lvl8pPr>
            <a:lvl9pPr marL="4114800" lvl="8" indent="-419100" algn="ctr">
              <a:spcBef>
                <a:spcPts val="0"/>
              </a:spcBef>
              <a:spcAft>
                <a:spcPts val="0"/>
              </a:spcAft>
              <a:buClr>
                <a:srgbClr val="FFFFFF"/>
              </a:buClr>
              <a:buSzPts val="3000"/>
              <a:buChar char="▫"/>
              <a:defRPr sz="3000" b="1">
                <a:solidFill>
                  <a:srgbClr val="FFFFFF"/>
                </a:solidFill>
              </a:defRPr>
            </a:lvl9pPr>
          </a:lstStyle>
          <a:p>
            <a:endParaRPr/>
          </a:p>
        </p:txBody>
      </p:sp>
      <p:sp>
        <p:nvSpPr>
          <p:cNvPr id="30" name="Shape 3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46492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 Text right" type="tx">
  <p:cSld name="TITLE_AND_BODY">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994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994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10278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0" y="0"/>
            <a:ext cx="4572000" cy="5143500"/>
          </a:xfrm>
          <a:prstGeom prst="rect">
            <a:avLst/>
          </a:prstGeom>
          <a:solidFill>
            <a:srgbClr val="00467C">
              <a:alpha val="85880"/>
            </a:srgbClr>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endParaRPr>
          </a:p>
        </p:txBody>
      </p:sp>
      <p:sp>
        <p:nvSpPr>
          <p:cNvPr id="33" name="Shape 33"/>
          <p:cNvSpPr/>
          <p:nvPr/>
        </p:nvSpPr>
        <p:spPr>
          <a:xfrm>
            <a:off x="457200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2222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2222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solidFill>
                  <a:schemeClr val="bg1"/>
                </a:solidFill>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30787" y="1519975"/>
            <a:ext cx="452400" cy="0"/>
          </a:xfrm>
          <a:prstGeom prst="straightConnector1">
            <a:avLst/>
          </a:prstGeom>
          <a:noFill/>
          <a:ln w="28575" cap="flat" cmpd="sng">
            <a:solidFill>
              <a:schemeClr val="bg1"/>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03215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lf - Text right" type="tx" preserve="1">
  <p:cSld name="1_Half - Text right">
    <p:spTree>
      <p:nvGrpSpPr>
        <p:cNvPr id="1" name="Shape 31"/>
        <p:cNvGrpSpPr/>
        <p:nvPr/>
      </p:nvGrpSpPr>
      <p:grpSpPr>
        <a:xfrm>
          <a:off x="0" y="0"/>
          <a:ext cx="0" cy="0"/>
          <a:chOff x="0" y="0"/>
          <a:chExt cx="0" cy="0"/>
        </a:xfrm>
      </p:grpSpPr>
      <p:sp>
        <p:nvSpPr>
          <p:cNvPr id="32" name="Shape 32"/>
          <p:cNvSpPr/>
          <p:nvPr/>
        </p:nvSpPr>
        <p:spPr>
          <a:xfrm>
            <a:off x="4572000" y="0"/>
            <a:ext cx="4572000" cy="5143500"/>
          </a:xfrm>
          <a:prstGeom prst="rect">
            <a:avLst/>
          </a:prstGeom>
          <a:solidFill>
            <a:srgbClr val="00467C">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762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483185" y="693650"/>
            <a:ext cx="3692400" cy="7689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Shape 35"/>
          <p:cNvSpPr txBox="1">
            <a:spLocks noGrp="1"/>
          </p:cNvSpPr>
          <p:nvPr>
            <p:ph type="body" idx="1"/>
          </p:nvPr>
        </p:nvSpPr>
        <p:spPr>
          <a:xfrm>
            <a:off x="483185" y="1585101"/>
            <a:ext cx="3692400" cy="3340800"/>
          </a:xfrm>
          <a:prstGeom prst="rect">
            <a:avLst/>
          </a:prstGeom>
        </p:spPr>
        <p:txBody>
          <a:bodyPr spcFirstLastPara="1" wrap="square" lIns="91425" tIns="91425" rIns="91425" bIns="91425" anchor="t" anchorCtr="0"/>
          <a:lstStyle>
            <a:lvl1pPr marL="457200" lvl="0" indent="-342900">
              <a:spcBef>
                <a:spcPts val="600"/>
              </a:spcBef>
              <a:spcAft>
                <a:spcPts val="0"/>
              </a:spcAft>
              <a:buClr>
                <a:srgbClr val="FFC200"/>
              </a:buClr>
              <a:buSzPts val="1800"/>
              <a:buChar char="▫"/>
              <a:defRPr/>
            </a:lvl1pPr>
            <a:lvl2pPr marL="914400" lvl="1" indent="-342900">
              <a:spcBef>
                <a:spcPts val="0"/>
              </a:spcBef>
              <a:spcAft>
                <a:spcPts val="0"/>
              </a:spcAft>
              <a:buClr>
                <a:srgbClr val="FFC200"/>
              </a:buClr>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cxnSp>
        <p:nvCxnSpPr>
          <p:cNvPr id="36" name="Shape 36"/>
          <p:cNvCxnSpPr/>
          <p:nvPr/>
        </p:nvCxnSpPr>
        <p:spPr>
          <a:xfrm>
            <a:off x="591747" y="1519975"/>
            <a:ext cx="452400" cy="0"/>
          </a:xfrm>
          <a:prstGeom prst="straightConnector1">
            <a:avLst/>
          </a:prstGeom>
          <a:noFill/>
          <a:ln w="28575" cap="flat" cmpd="sng">
            <a:solidFill>
              <a:srgbClr val="294667"/>
            </a:solidFill>
            <a:prstDash val="solid"/>
            <a:round/>
            <a:headEnd type="none" w="med" len="med"/>
            <a:tailEnd type="none" w="med" len="med"/>
          </a:ln>
        </p:spPr>
      </p:cxnSp>
      <p:sp>
        <p:nvSpPr>
          <p:cNvPr id="37" name="Shape 37"/>
          <p:cNvSpPr/>
          <p:nvPr/>
        </p:nvSpPr>
        <p:spPr>
          <a:xfrm>
            <a:off x="0" y="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6000" y="0"/>
            <a:ext cx="548700" cy="536700"/>
          </a:xfrm>
          <a:prstGeom prst="rect">
            <a:avLst/>
          </a:prstGeom>
          <a:solidFill>
            <a:srgbClr val="FFA800"/>
          </a:solidFill>
          <a:ln>
            <a:noFill/>
          </a:ln>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59314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alf - Text left">
  <p:cSld name="TITLE_AND_BODY_1">
    <p:spTree>
      <p:nvGrpSpPr>
        <p:cNvPr id="1" name="Shape 39"/>
        <p:cNvGrpSpPr/>
        <p:nvPr/>
      </p:nvGrpSpPr>
      <p:grpSpPr>
        <a:xfrm>
          <a:off x="0" y="0"/>
          <a:ext cx="0" cy="0"/>
          <a:chOff x="0" y="0"/>
          <a:chExt cx="0" cy="0"/>
        </a:xfrm>
      </p:grpSpPr>
      <p:sp>
        <p:nvSpPr>
          <p:cNvPr id="40" name="Shape 40"/>
          <p:cNvSpPr/>
          <p:nvPr/>
        </p:nvSpPr>
        <p:spPr>
          <a:xfrm>
            <a:off x="0" y="0"/>
            <a:ext cx="4572000" cy="5143500"/>
          </a:xfrm>
          <a:prstGeom prst="rect">
            <a:avLst/>
          </a:prstGeom>
          <a:solidFill>
            <a:srgbClr val="FFA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4572000" y="0"/>
            <a:ext cx="4572000" cy="5143500"/>
          </a:xfrm>
          <a:prstGeom prst="rect">
            <a:avLst/>
          </a:prstGeom>
          <a:solidFill>
            <a:srgbClr val="00467C">
              <a:alpha val="86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txBox="1">
            <a:spLocks noGrp="1"/>
          </p:cNvSpPr>
          <p:nvPr>
            <p:ph type="title"/>
          </p:nvPr>
        </p:nvSpPr>
        <p:spPr>
          <a:xfrm>
            <a:off x="433768" y="693650"/>
            <a:ext cx="3692400" cy="7689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Shape 43"/>
          <p:cNvSpPr txBox="1">
            <a:spLocks noGrp="1"/>
          </p:cNvSpPr>
          <p:nvPr>
            <p:ph type="body" idx="1"/>
          </p:nvPr>
        </p:nvSpPr>
        <p:spPr>
          <a:xfrm>
            <a:off x="433768" y="1585101"/>
            <a:ext cx="3692400" cy="3340800"/>
          </a:xfrm>
          <a:prstGeom prst="rect">
            <a:avLst/>
          </a:prstGeom>
        </p:spPr>
        <p:txBody>
          <a:bodyPr spcFirstLastPara="1" wrap="square" lIns="91425" tIns="91425" rIns="91425" bIns="91425" anchor="t" anchorCtr="0"/>
          <a:lstStyle>
            <a:lvl1pPr marL="457200" lvl="0" indent="-342900" rtl="0">
              <a:spcBef>
                <a:spcPts val="600"/>
              </a:spcBef>
              <a:spcAft>
                <a:spcPts val="0"/>
              </a:spcAft>
              <a:buClr>
                <a:srgbClr val="FFFFFF"/>
              </a:buClr>
              <a:buSzPts val="1800"/>
              <a:buChar char="▫"/>
              <a:defRPr>
                <a:solidFill>
                  <a:srgbClr val="FFFFFF"/>
                </a:solidFill>
              </a:defRPr>
            </a:lvl1pPr>
            <a:lvl2pPr marL="914400" lvl="1" indent="-342900" rtl="0">
              <a:spcBef>
                <a:spcPts val="0"/>
              </a:spcBef>
              <a:spcAft>
                <a:spcPts val="0"/>
              </a:spcAft>
              <a:buClr>
                <a:srgbClr val="FFFFFF"/>
              </a:buClr>
              <a:buSzPts val="1800"/>
              <a:buChar char="▪"/>
              <a:defRPr>
                <a:solidFill>
                  <a:srgbClr val="FFFFFF"/>
                </a:solidFill>
              </a:defRPr>
            </a:lvl2pPr>
            <a:lvl3pPr marL="1371600" lvl="2" indent="-342900" rtl="0">
              <a:spcBef>
                <a:spcPts val="0"/>
              </a:spcBef>
              <a:spcAft>
                <a:spcPts val="0"/>
              </a:spcAft>
              <a:buClr>
                <a:srgbClr val="FFFFFF"/>
              </a:buClr>
              <a:buSzPts val="1800"/>
              <a:buChar char="▫"/>
              <a:defRPr>
                <a:solidFill>
                  <a:srgbClr val="FFFFFF"/>
                </a:solidFill>
              </a:defRPr>
            </a:lvl3pPr>
            <a:lvl4pPr marL="1828800" lvl="3" indent="-342900" rtl="0">
              <a:spcBef>
                <a:spcPts val="0"/>
              </a:spcBef>
              <a:spcAft>
                <a:spcPts val="0"/>
              </a:spcAft>
              <a:buClr>
                <a:srgbClr val="FFFFFF"/>
              </a:buClr>
              <a:buSzPts val="1800"/>
              <a:buChar char="▪"/>
              <a:defRPr>
                <a:solidFill>
                  <a:srgbClr val="FFFFFF"/>
                </a:solidFill>
              </a:defRPr>
            </a:lvl4pPr>
            <a:lvl5pPr marL="2286000" lvl="4" indent="-342900" rtl="0">
              <a:spcBef>
                <a:spcPts val="0"/>
              </a:spcBef>
              <a:spcAft>
                <a:spcPts val="0"/>
              </a:spcAft>
              <a:buClr>
                <a:srgbClr val="FFFFFF"/>
              </a:buClr>
              <a:buSzPts val="1800"/>
              <a:buChar char="▫"/>
              <a:defRPr>
                <a:solidFill>
                  <a:srgbClr val="FFFFFF"/>
                </a:solidFill>
              </a:defRPr>
            </a:lvl5pPr>
            <a:lvl6pPr marL="2743200" lvl="5" indent="-342900" rtl="0">
              <a:spcBef>
                <a:spcPts val="0"/>
              </a:spcBef>
              <a:spcAft>
                <a:spcPts val="0"/>
              </a:spcAft>
              <a:buClr>
                <a:srgbClr val="FFFFFF"/>
              </a:buClr>
              <a:buSzPts val="1800"/>
              <a:buChar char="▪"/>
              <a:defRPr>
                <a:solidFill>
                  <a:srgbClr val="FFFFFF"/>
                </a:solidFill>
              </a:defRPr>
            </a:lvl6pPr>
            <a:lvl7pPr marL="3200400" lvl="6" indent="-342900" rtl="0">
              <a:spcBef>
                <a:spcPts val="0"/>
              </a:spcBef>
              <a:spcAft>
                <a:spcPts val="0"/>
              </a:spcAft>
              <a:buClr>
                <a:srgbClr val="FFFFFF"/>
              </a:buClr>
              <a:buSzPts val="1800"/>
              <a:buChar char="▫"/>
              <a:defRPr>
                <a:solidFill>
                  <a:srgbClr val="FFFFFF"/>
                </a:solidFill>
              </a:defRPr>
            </a:lvl7pPr>
            <a:lvl8pPr marL="3657600" lvl="7" indent="-342900" rtl="0">
              <a:spcBef>
                <a:spcPts val="0"/>
              </a:spcBef>
              <a:spcAft>
                <a:spcPts val="0"/>
              </a:spcAft>
              <a:buClr>
                <a:srgbClr val="FFFFFF"/>
              </a:buClr>
              <a:buSzPts val="1800"/>
              <a:buChar char="▪"/>
              <a:defRPr>
                <a:solidFill>
                  <a:srgbClr val="FFFFFF"/>
                </a:solidFill>
              </a:defRPr>
            </a:lvl8pPr>
            <a:lvl9pPr marL="4114800" lvl="8" indent="-342900" rtl="0">
              <a:spcBef>
                <a:spcPts val="0"/>
              </a:spcBef>
              <a:spcAft>
                <a:spcPts val="0"/>
              </a:spcAft>
              <a:buClr>
                <a:srgbClr val="FFFFFF"/>
              </a:buClr>
              <a:buSzPts val="1800"/>
              <a:buChar char="▫"/>
              <a:defRPr>
                <a:solidFill>
                  <a:srgbClr val="FFFFFF"/>
                </a:solidFill>
              </a:defRPr>
            </a:lvl9pPr>
          </a:lstStyle>
          <a:p>
            <a:endParaRPr/>
          </a:p>
        </p:txBody>
      </p:sp>
      <p:sp>
        <p:nvSpPr>
          <p:cNvPr id="45" name="Shape 45"/>
          <p:cNvSpPr/>
          <p:nvPr/>
        </p:nvSpPr>
        <p:spPr>
          <a:xfrm>
            <a:off x="0" y="0"/>
            <a:ext cx="5367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sldNum" idx="12"/>
          </p:nvPr>
        </p:nvSpPr>
        <p:spPr>
          <a:xfrm>
            <a:off x="-6000" y="0"/>
            <a:ext cx="548700" cy="536700"/>
          </a:xfrm>
          <a:prstGeom prst="rect">
            <a:avLst/>
          </a:prstGeom>
          <a:noFill/>
          <a:ln>
            <a:noFill/>
          </a:ln>
        </p:spPr>
        <p:txBody>
          <a:bodyPr spcFirstLastPara="1" wrap="square" lIns="91425" tIns="91425" rIns="91425" bIns="91425" anchor="ctr" anchorCtr="0">
            <a:noAutofit/>
          </a:bodyPr>
          <a:lstStyle>
            <a:lvl1pPr lvl="0" algn="ctr" rtl="0">
              <a:buNone/>
              <a:defRPr>
                <a:solidFill>
                  <a:srgbClr val="294667"/>
                </a:solidFill>
              </a:defRPr>
            </a:lvl1pPr>
            <a:lvl2pPr lvl="1" algn="ctr" rtl="0">
              <a:buNone/>
              <a:defRPr>
                <a:solidFill>
                  <a:srgbClr val="294667"/>
                </a:solidFill>
              </a:defRPr>
            </a:lvl2pPr>
            <a:lvl3pPr lvl="2" algn="ctr" rtl="0">
              <a:buNone/>
              <a:defRPr>
                <a:solidFill>
                  <a:srgbClr val="294667"/>
                </a:solidFill>
              </a:defRPr>
            </a:lvl3pPr>
            <a:lvl4pPr lvl="3" algn="ctr" rtl="0">
              <a:buNone/>
              <a:defRPr>
                <a:solidFill>
                  <a:srgbClr val="294667"/>
                </a:solidFill>
              </a:defRPr>
            </a:lvl4pPr>
            <a:lvl5pPr lvl="4" algn="ctr" rtl="0">
              <a:buNone/>
              <a:defRPr>
                <a:solidFill>
                  <a:srgbClr val="294667"/>
                </a:solidFill>
              </a:defRPr>
            </a:lvl5pPr>
            <a:lvl6pPr lvl="5" algn="ctr" rtl="0">
              <a:buNone/>
              <a:defRPr>
                <a:solidFill>
                  <a:srgbClr val="294667"/>
                </a:solidFill>
              </a:defRPr>
            </a:lvl6pPr>
            <a:lvl7pPr lvl="6" algn="ctr" rtl="0">
              <a:buNone/>
              <a:defRPr>
                <a:solidFill>
                  <a:srgbClr val="294667"/>
                </a:solidFill>
              </a:defRPr>
            </a:lvl7pPr>
            <a:lvl8pPr lvl="7" algn="ctr" rtl="0">
              <a:buNone/>
              <a:defRPr>
                <a:solidFill>
                  <a:srgbClr val="294667"/>
                </a:solidFill>
              </a:defRPr>
            </a:lvl8pPr>
            <a:lvl9pPr lvl="8" algn="ctr" rtl="0">
              <a:buNone/>
              <a:defRPr>
                <a:solidFill>
                  <a:srgbClr val="29466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ird - 2 columns right" type="twoColTx">
  <p:cSld name="TITLE_AND_TWO_COLUMNS">
    <p:spTree>
      <p:nvGrpSpPr>
        <p:cNvPr id="1" name="Shape 47"/>
        <p:cNvGrpSpPr/>
        <p:nvPr/>
      </p:nvGrpSpPr>
      <p:grpSpPr>
        <a:xfrm>
          <a:off x="0" y="0"/>
          <a:ext cx="0" cy="0"/>
          <a:chOff x="0" y="0"/>
          <a:chExt cx="0" cy="0"/>
        </a:xfrm>
      </p:grpSpPr>
      <p:sp>
        <p:nvSpPr>
          <p:cNvPr id="48" name="Shape 48"/>
          <p:cNvSpPr/>
          <p:nvPr/>
        </p:nvSpPr>
        <p:spPr>
          <a:xfrm>
            <a:off x="0" y="0"/>
            <a:ext cx="30441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3043975" y="0"/>
            <a:ext cx="6099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0" y="0"/>
            <a:ext cx="536700" cy="536700"/>
          </a:xfrm>
          <a:prstGeom prst="rect">
            <a:avLst/>
          </a:prstGeom>
          <a:solidFill>
            <a:srgbClr val="294667"/>
          </a:solidFill>
          <a:ln>
            <a:solidFill>
              <a:srgbClr val="00467C"/>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title"/>
          </p:nvPr>
        </p:nvSpPr>
        <p:spPr>
          <a:xfrm>
            <a:off x="3468200" y="796375"/>
            <a:ext cx="5218800" cy="669300"/>
          </a:xfrm>
          <a:prstGeom prst="rect">
            <a:avLst/>
          </a:prstGeom>
        </p:spPr>
        <p:txBody>
          <a:bodyPr spcFirstLastPara="1" wrap="square" lIns="91425" tIns="91425" rIns="91425" bIns="91425" anchor="b" anchorCtr="0"/>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Shape 52"/>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3" name="Shape 53"/>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 name="Shape 54"/>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cxnSp>
        <p:nvCxnSpPr>
          <p:cNvPr id="55" name="Shape 55"/>
          <p:cNvCxnSpPr/>
          <p:nvPr/>
        </p:nvCxnSpPr>
        <p:spPr>
          <a:xfrm>
            <a:off x="3578787" y="1519975"/>
            <a:ext cx="452400" cy="0"/>
          </a:xfrm>
          <a:prstGeom prst="straightConnector1">
            <a:avLst/>
          </a:prstGeom>
          <a:noFill/>
          <a:ln w="28575" cap="flat" cmpd="sng">
            <a:solidFill>
              <a:srgbClr val="29466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60" r:id="rId1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www.kaggle.com/fmena14/crowd-counting" TargetMode="External"/><Relationship Id="rId4" Type="http://schemas.openxmlformats.org/officeDocument/2006/relationships/hyperlink" Target="http://personal.ie.cuhk.edu.hk/~ccloy/downloads_mall_dataset.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hyperlink" Target="https://www.who.int/es/news-room/feature-stories/detail/a-guide-to-who-s-guidan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mallyretail.com/index.php?id=&amp;id_news=365" TargetMode="External"/><Relationship Id="rId5" Type="http://schemas.openxmlformats.org/officeDocument/2006/relationships/hyperlink" Target="https://opain-storage.nyc3.cdn.digitaloceanspaces.com/docs/estadisticas-aeropuerto/2021/Estadisticas-2-Trimestre-2021-v3.pdf" TargetMode="External"/><Relationship Id="rId4" Type="http://schemas.openxmlformats.org/officeDocument/2006/relationships/hyperlink" Target="https://movistararena.co/som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hyperlink" Target="https://github.com/mmendez1012/Sistemas_inteligentes_Javeriana" TargetMode="External"/><Relationship Id="rId5" Type="http://schemas.openxmlformats.org/officeDocument/2006/relationships/image" Target="../media/image64.pn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pexels.com/photo/photo-of-a-crowd-238160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042F0C-860D-49A5-9906-3980CA64962D}"/>
              </a:ext>
            </a:extLst>
          </p:cNvPr>
          <p:cNvSpPr txBox="1"/>
          <p:nvPr/>
        </p:nvSpPr>
        <p:spPr>
          <a:xfrm>
            <a:off x="0" y="542309"/>
            <a:ext cx="2932352" cy="369332"/>
          </a:xfrm>
          <a:prstGeom prst="rect">
            <a:avLst/>
          </a:prstGeom>
          <a:noFill/>
        </p:spPr>
        <p:txBody>
          <a:bodyPr wrap="square" lIns="91440" tIns="45720" rIns="91440" bIns="45720" rtlCol="0" anchor="t">
            <a:spAutoFit/>
          </a:bodyPr>
          <a:lstStyle/>
          <a:p>
            <a:pPr algn="ctr"/>
            <a:r>
              <a:rPr lang="es-CO" sz="1800" b="1">
                <a:solidFill>
                  <a:srgbClr val="00467C"/>
                </a:solidFill>
                <a:latin typeface="Times New Roman"/>
                <a:cs typeface="Times New Roman"/>
              </a:rPr>
              <a:t>Sistemas Inteligentes</a:t>
            </a:r>
            <a:endParaRPr lang="es-CO" sz="1800" b="1">
              <a:solidFill>
                <a:srgbClr val="00467C"/>
              </a:solidFill>
              <a:latin typeface="Times New Roman" panose="02020603050405020304" pitchFamily="18" charset="0"/>
              <a:cs typeface="Times New Roman" panose="02020603050405020304" pitchFamily="18" charset="0"/>
            </a:endParaRPr>
          </a:p>
        </p:txBody>
      </p:sp>
      <p:sp>
        <p:nvSpPr>
          <p:cNvPr id="4" name="Shape 103">
            <a:extLst>
              <a:ext uri="{FF2B5EF4-FFF2-40B4-BE49-F238E27FC236}">
                <a16:creationId xmlns:a16="http://schemas.microsoft.com/office/drawing/2014/main" id="{DA4DB95A-38FE-470C-8F98-52200BFA2480}"/>
              </a:ext>
            </a:extLst>
          </p:cNvPr>
          <p:cNvSpPr txBox="1">
            <a:spLocks/>
          </p:cNvSpPr>
          <p:nvPr/>
        </p:nvSpPr>
        <p:spPr>
          <a:xfrm>
            <a:off x="3537369" y="726975"/>
            <a:ext cx="5348561" cy="34356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dirty="0">
                <a:solidFill>
                  <a:srgbClr val="00467C"/>
                </a:solidFill>
              </a:rPr>
              <a:t>Conteo de personas a partir de imágenes. </a:t>
            </a:r>
            <a:br>
              <a:rPr lang="es-CO" sz="2800" dirty="0">
                <a:solidFill>
                  <a:schemeClr val="bg1"/>
                </a:solidFill>
              </a:rPr>
            </a:br>
            <a:r>
              <a:rPr lang="es-CO" sz="2800" dirty="0">
                <a:solidFill>
                  <a:schemeClr val="bg1"/>
                </a:solidFill>
              </a:rPr>
              <a:t>Uso de Algoritmos Genéticos para optimizar Red Neuronal Artificial</a:t>
            </a:r>
          </a:p>
        </p:txBody>
      </p:sp>
      <p:sp>
        <p:nvSpPr>
          <p:cNvPr id="6" name="Shape 103">
            <a:extLst>
              <a:ext uri="{FF2B5EF4-FFF2-40B4-BE49-F238E27FC236}">
                <a16:creationId xmlns:a16="http://schemas.microsoft.com/office/drawing/2014/main" id="{D3172A5D-83C0-4879-93C0-33F8FBD14373}"/>
              </a:ext>
            </a:extLst>
          </p:cNvPr>
          <p:cNvSpPr txBox="1">
            <a:spLocks/>
          </p:cNvSpPr>
          <p:nvPr/>
        </p:nvSpPr>
        <p:spPr>
          <a:xfrm>
            <a:off x="3679324" y="4221258"/>
            <a:ext cx="5286082" cy="806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1pPr>
            <a:lvl2pPr marR="0" lvl="1"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2pPr>
            <a:lvl3pPr marR="0" lvl="2"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3pPr>
            <a:lvl4pPr marR="0" lvl="3"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4pPr>
            <a:lvl5pPr marR="0" lvl="4"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5pPr>
            <a:lvl6pPr marR="0" lvl="5"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6pPr>
            <a:lvl7pPr marR="0" lvl="6"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7pPr>
            <a:lvl8pPr marR="0" lvl="7"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8pPr>
            <a:lvl9pPr marR="0" lvl="8" algn="l" rtl="0">
              <a:lnSpc>
                <a:spcPct val="100000"/>
              </a:lnSpc>
              <a:spcBef>
                <a:spcPts val="0"/>
              </a:spcBef>
              <a:spcAft>
                <a:spcPts val="0"/>
              </a:spcAft>
              <a:buClr>
                <a:srgbClr val="FFFFFF"/>
              </a:buClr>
              <a:buSzPts val="3600"/>
              <a:buFont typeface="Merriweather"/>
              <a:buNone/>
              <a:defRPr sz="3600" b="1" i="0" u="none" strike="noStrike" cap="none">
                <a:solidFill>
                  <a:srgbClr val="FFFFFF"/>
                </a:solidFill>
                <a:latin typeface="Merriweather"/>
                <a:ea typeface="Merriweather"/>
                <a:cs typeface="Merriweather"/>
                <a:sym typeface="Merriweather"/>
              </a:defRPr>
            </a:lvl9pPr>
          </a:lstStyle>
          <a:p>
            <a:r>
              <a:rPr lang="es-CO" sz="1000" dirty="0">
                <a:solidFill>
                  <a:srgbClr val="00467C"/>
                </a:solidFill>
              </a:rPr>
              <a:t>Douglas Jair Castiblanco, Miguel David Benavides Galindo, Jaime Sebastián Rodríguez Camargo, Miguel </a:t>
            </a:r>
            <a:r>
              <a:rPr lang="es-CO" sz="1000" dirty="0" err="1">
                <a:solidFill>
                  <a:srgbClr val="00467C"/>
                </a:solidFill>
              </a:rPr>
              <a:t>Angel</a:t>
            </a:r>
            <a:r>
              <a:rPr lang="es-CO" sz="1000" dirty="0">
                <a:solidFill>
                  <a:srgbClr val="00467C"/>
                </a:solidFill>
              </a:rPr>
              <a:t> Mendez </a:t>
            </a:r>
            <a:r>
              <a:rPr lang="es-CO" sz="1000" dirty="0" err="1">
                <a:solidFill>
                  <a:srgbClr val="00467C"/>
                </a:solidFill>
              </a:rPr>
              <a:t>Hernandez</a:t>
            </a:r>
            <a:r>
              <a:rPr lang="es-CO" sz="1000" dirty="0">
                <a:solidFill>
                  <a:srgbClr val="00467C"/>
                </a:solidFill>
              </a:rPr>
              <a:t>, Marlon </a:t>
            </a:r>
            <a:r>
              <a:rPr lang="es-CO" sz="1000">
                <a:solidFill>
                  <a:srgbClr val="00467C"/>
                </a:solidFill>
              </a:rPr>
              <a:t>Jaramillo Zapata y </a:t>
            </a:r>
            <a:r>
              <a:rPr lang="es-CO" sz="1000" dirty="0">
                <a:solidFill>
                  <a:srgbClr val="00467C"/>
                </a:solidFill>
              </a:rPr>
              <a:t>Christian Fernando Rodríguez </a:t>
            </a:r>
            <a:r>
              <a:rPr lang="es-CO" sz="1000" dirty="0" err="1">
                <a:solidFill>
                  <a:srgbClr val="00467C"/>
                </a:solidFill>
              </a:rPr>
              <a:t>Rodríguez</a:t>
            </a:r>
            <a:r>
              <a:rPr lang="es-CO" sz="1000" dirty="0">
                <a:solidFill>
                  <a:srgbClr val="00467C"/>
                </a:solidFill>
              </a:rPr>
              <a:t>.</a:t>
            </a:r>
          </a:p>
        </p:txBody>
      </p:sp>
    </p:spTree>
    <p:extLst>
      <p:ext uri="{BB962C8B-B14F-4D97-AF65-F5344CB8AC3E}">
        <p14:creationId xmlns:p14="http://schemas.microsoft.com/office/powerpoint/2010/main" val="343451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10</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9A01C5E-EDBB-4402-AD07-A83329A8C227}"/>
              </a:ext>
            </a:extLst>
          </p:cNvPr>
          <p:cNvPicPr>
            <a:picLocks noChangeAspect="1"/>
          </p:cNvPicPr>
          <p:nvPr/>
        </p:nvPicPr>
        <p:blipFill>
          <a:blip r:embed="rId3"/>
          <a:stretch>
            <a:fillRect/>
          </a:stretch>
        </p:blipFill>
        <p:spPr>
          <a:xfrm>
            <a:off x="611925" y="659342"/>
            <a:ext cx="7920000" cy="3499187"/>
          </a:xfrm>
          <a:prstGeom prst="rect">
            <a:avLst/>
          </a:prstGeom>
        </p:spPr>
      </p:pic>
    </p:spTree>
    <p:extLst>
      <p:ext uri="{BB962C8B-B14F-4D97-AF65-F5344CB8AC3E}">
        <p14:creationId xmlns:p14="http://schemas.microsoft.com/office/powerpoint/2010/main" val="2450794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009142" y="536700"/>
            <a:ext cx="3692400" cy="768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dirty="0"/>
              <a:t>Puntos Clave</a:t>
            </a:r>
            <a:endParaRPr sz="2400" dirty="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pic>
        <p:nvPicPr>
          <p:cNvPr id="5" name="Imagen 4">
            <a:extLst>
              <a:ext uri="{FF2B5EF4-FFF2-40B4-BE49-F238E27FC236}">
                <a16:creationId xmlns:a16="http://schemas.microsoft.com/office/drawing/2014/main" id="{1B508BAE-7F45-466D-9D67-1910BDF959CF}"/>
              </a:ext>
            </a:extLst>
          </p:cNvPr>
          <p:cNvPicPr>
            <a:picLocks noChangeAspect="1"/>
          </p:cNvPicPr>
          <p:nvPr/>
        </p:nvPicPr>
        <p:blipFill>
          <a:blip r:embed="rId3"/>
          <a:stretch>
            <a:fillRect/>
          </a:stretch>
        </p:blipFill>
        <p:spPr>
          <a:xfrm>
            <a:off x="31899" y="921150"/>
            <a:ext cx="4486940" cy="3618952"/>
          </a:xfrm>
          <a:prstGeom prst="rect">
            <a:avLst/>
          </a:prstGeom>
        </p:spPr>
      </p:pic>
      <p:sp>
        <p:nvSpPr>
          <p:cNvPr id="6" name="Título 1">
            <a:extLst>
              <a:ext uri="{FF2B5EF4-FFF2-40B4-BE49-F238E27FC236}">
                <a16:creationId xmlns:a16="http://schemas.microsoft.com/office/drawing/2014/main" id="{B9BF127D-6820-417F-8AE8-8C72D809AD45}"/>
              </a:ext>
            </a:extLst>
          </p:cNvPr>
          <p:cNvSpPr txBox="1">
            <a:spLocks/>
          </p:cNvSpPr>
          <p:nvPr/>
        </p:nvSpPr>
        <p:spPr>
          <a:xfrm>
            <a:off x="3327991" y="803806"/>
            <a:ext cx="5197074" cy="6693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pPr algn="ctr"/>
            <a:endParaRPr lang="es-CO" sz="1600" dirty="0"/>
          </a:p>
        </p:txBody>
      </p:sp>
      <p:sp>
        <p:nvSpPr>
          <p:cNvPr id="8" name="CuadroTexto 7">
            <a:extLst>
              <a:ext uri="{FF2B5EF4-FFF2-40B4-BE49-F238E27FC236}">
                <a16:creationId xmlns:a16="http://schemas.microsoft.com/office/drawing/2014/main" id="{FE113630-E31C-42E2-A672-8C343D9CBA2E}"/>
              </a:ext>
            </a:extLst>
          </p:cNvPr>
          <p:cNvSpPr txBox="1"/>
          <p:nvPr/>
        </p:nvSpPr>
        <p:spPr>
          <a:xfrm>
            <a:off x="4566684" y="1565801"/>
            <a:ext cx="4577316" cy="2769989"/>
          </a:xfrm>
          <a:prstGeom prst="rect">
            <a:avLst/>
          </a:prstGeom>
          <a:noFill/>
        </p:spPr>
        <p:txBody>
          <a:bodyPr wrap="square">
            <a:spAutoFit/>
          </a:bodyPr>
          <a:lstStyle/>
          <a:p>
            <a:pPr>
              <a:buClr>
                <a:srgbClr val="294667"/>
              </a:buClr>
              <a:buSzPts val="1400"/>
            </a:pPr>
            <a:endParaRPr lang="es-CO" dirty="0">
              <a:solidFill>
                <a:schemeClr val="tx1"/>
              </a:solidFill>
              <a:latin typeface="Merriweather"/>
              <a:sym typeface="Merriweather"/>
            </a:endParaRPr>
          </a:p>
          <a:p>
            <a:pPr marL="285750" indent="-285750">
              <a:buClr>
                <a:srgbClr val="294667"/>
              </a:buClr>
              <a:buSzPts val="1400"/>
              <a:buFont typeface="Arial" panose="020B0604020202020204" pitchFamily="34" charset="0"/>
              <a:buChar char="•"/>
            </a:pPr>
            <a:r>
              <a:rPr lang="es-CO" dirty="0">
                <a:solidFill>
                  <a:schemeClr val="tx1"/>
                </a:solidFill>
                <a:latin typeface="Merriweather"/>
                <a:sym typeface="Merriweather"/>
              </a:rPr>
              <a:t>El algoritmo se corrió para 300 generaciones</a:t>
            </a:r>
          </a:p>
          <a:p>
            <a:pPr marL="285750" indent="-285750">
              <a:buClr>
                <a:srgbClr val="294667"/>
              </a:buClr>
              <a:buSzPts val="1400"/>
              <a:buFont typeface="Arial" panose="020B0604020202020204" pitchFamily="34" charset="0"/>
              <a:buChar char="•"/>
            </a:pPr>
            <a:endParaRPr lang="es-CO" dirty="0">
              <a:solidFill>
                <a:schemeClr val="tx1"/>
              </a:solidFill>
              <a:latin typeface="Merriweather"/>
              <a:sym typeface="Merriweather"/>
            </a:endParaRPr>
          </a:p>
          <a:p>
            <a:pPr marL="285750" indent="-285750">
              <a:buClr>
                <a:srgbClr val="294667"/>
              </a:buClr>
              <a:buSzPts val="1400"/>
              <a:buFont typeface="Arial" panose="020B0604020202020204" pitchFamily="34" charset="0"/>
              <a:buChar char="•"/>
            </a:pPr>
            <a:r>
              <a:rPr lang="es-CO" dirty="0">
                <a:solidFill>
                  <a:schemeClr val="tx1"/>
                </a:solidFill>
                <a:latin typeface="Merriweather"/>
                <a:sym typeface="Merriweather"/>
              </a:rPr>
              <a:t>El GA alcanza su optimo en la 296 generación que consiste en:</a:t>
            </a:r>
          </a:p>
          <a:p>
            <a:pPr marL="285750" lvl="4" indent="-285750">
              <a:buClr>
                <a:srgbClr val="294667"/>
              </a:buClr>
              <a:buSzPts val="1400"/>
              <a:buFont typeface="Courier New" panose="02070309020205020404" pitchFamily="49" charset="0"/>
              <a:buChar char="o"/>
            </a:pPr>
            <a:r>
              <a:rPr lang="es-CO" sz="1200" dirty="0">
                <a:solidFill>
                  <a:schemeClr val="tx1"/>
                </a:solidFill>
                <a:latin typeface="Merriweather"/>
                <a:sym typeface="Merriweather"/>
              </a:rPr>
              <a:t>24 entradas.</a:t>
            </a:r>
          </a:p>
          <a:p>
            <a:pPr marL="285750" lvl="4" indent="-285750">
              <a:buClr>
                <a:srgbClr val="294667"/>
              </a:buClr>
              <a:buSzPts val="1400"/>
              <a:buFont typeface="Courier New" panose="02070309020205020404" pitchFamily="49" charset="0"/>
              <a:buChar char="o"/>
            </a:pPr>
            <a:r>
              <a:rPr lang="es-CO" sz="1200" dirty="0">
                <a:solidFill>
                  <a:schemeClr val="tx1"/>
                </a:solidFill>
                <a:latin typeface="Merriweather"/>
                <a:sym typeface="Merriweather"/>
              </a:rPr>
              <a:t>33 neuronas en la primera capa oculta.</a:t>
            </a:r>
          </a:p>
          <a:p>
            <a:pPr marL="285750" lvl="4" indent="-285750">
              <a:buClr>
                <a:srgbClr val="294667"/>
              </a:buClr>
              <a:buSzPts val="1400"/>
              <a:buFont typeface="Courier New" panose="02070309020205020404" pitchFamily="49" charset="0"/>
              <a:buChar char="o"/>
            </a:pPr>
            <a:r>
              <a:rPr lang="es-CO" sz="1200" dirty="0">
                <a:solidFill>
                  <a:schemeClr val="tx1"/>
                </a:solidFill>
                <a:latin typeface="Merriweather"/>
                <a:sym typeface="Merriweather"/>
              </a:rPr>
              <a:t>8 neuronas en la segunda.</a:t>
            </a:r>
          </a:p>
          <a:p>
            <a:pPr marL="285750" lvl="4" indent="-285750">
              <a:buClr>
                <a:srgbClr val="294667"/>
              </a:buClr>
              <a:buSzPts val="1400"/>
              <a:buFont typeface="Courier New" panose="02070309020205020404" pitchFamily="49" charset="0"/>
              <a:buChar char="o"/>
            </a:pPr>
            <a:r>
              <a:rPr lang="es-CO" sz="1200" dirty="0">
                <a:solidFill>
                  <a:schemeClr val="tx1"/>
                </a:solidFill>
                <a:latin typeface="Merriweather"/>
                <a:sym typeface="Merriweather"/>
              </a:rPr>
              <a:t> 1 salida y 1063 pesos.</a:t>
            </a:r>
          </a:p>
          <a:p>
            <a:pPr marL="285750" indent="-285750">
              <a:buClr>
                <a:srgbClr val="294667"/>
              </a:buClr>
              <a:buSzPts val="1400"/>
              <a:buFont typeface="Arial" panose="020B0604020202020204" pitchFamily="34" charset="0"/>
              <a:buChar char="•"/>
            </a:pPr>
            <a:endParaRPr lang="es-CO" dirty="0">
              <a:solidFill>
                <a:schemeClr val="tx1"/>
              </a:solidFill>
              <a:latin typeface="Merriweather"/>
              <a:sym typeface="Merriweather"/>
            </a:endParaRPr>
          </a:p>
          <a:p>
            <a:pPr marL="285750" indent="-285750">
              <a:buClr>
                <a:srgbClr val="294667"/>
              </a:buClr>
              <a:buSzPts val="1400"/>
              <a:buFont typeface="Arial" panose="020B0604020202020204" pitchFamily="34" charset="0"/>
              <a:buChar char="•"/>
            </a:pPr>
            <a:r>
              <a:rPr lang="es-CO">
                <a:solidFill>
                  <a:schemeClr val="tx1"/>
                </a:solidFill>
                <a:latin typeface="Merriweather"/>
                <a:sym typeface="Merriweather"/>
              </a:rPr>
              <a:t>El enfoque </a:t>
            </a:r>
            <a:r>
              <a:rPr lang="es-CO" dirty="0">
                <a:solidFill>
                  <a:schemeClr val="tx1"/>
                </a:solidFill>
                <a:latin typeface="Merriweather"/>
                <a:sym typeface="Merriweather"/>
              </a:rPr>
              <a:t>propuesto es adecuado para problemas de regresión de diferentes dominios. </a:t>
            </a:r>
          </a:p>
        </p:txBody>
      </p:sp>
    </p:spTree>
    <p:extLst>
      <p:ext uri="{BB962C8B-B14F-4D97-AF65-F5344CB8AC3E}">
        <p14:creationId xmlns:p14="http://schemas.microsoft.com/office/powerpoint/2010/main" val="411677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12</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a:extLst>
              <a:ext uri="{FF2B5EF4-FFF2-40B4-BE49-F238E27FC236}">
                <a16:creationId xmlns:a16="http://schemas.microsoft.com/office/drawing/2014/main" id="{B7B76838-A0DF-454A-A091-3310641FD81E}"/>
              </a:ext>
            </a:extLst>
          </p:cNvPr>
          <p:cNvSpPr/>
          <p:nvPr/>
        </p:nvSpPr>
        <p:spPr>
          <a:xfrm>
            <a:off x="479479"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3CAA9D2A-3589-4239-A071-DD4E38FCCE8C}"/>
              </a:ext>
            </a:extLst>
          </p:cNvPr>
          <p:cNvPicPr>
            <a:picLocks noChangeAspect="1"/>
          </p:cNvPicPr>
          <p:nvPr/>
        </p:nvPicPr>
        <p:blipFill>
          <a:blip r:embed="rId3"/>
          <a:stretch>
            <a:fillRect/>
          </a:stretch>
        </p:blipFill>
        <p:spPr>
          <a:xfrm>
            <a:off x="975028" y="1508494"/>
            <a:ext cx="7193944" cy="2126512"/>
          </a:xfrm>
          <a:prstGeom prst="rect">
            <a:avLst/>
          </a:prstGeom>
        </p:spPr>
      </p:pic>
    </p:spTree>
    <p:extLst>
      <p:ext uri="{BB962C8B-B14F-4D97-AF65-F5344CB8AC3E}">
        <p14:creationId xmlns:p14="http://schemas.microsoft.com/office/powerpoint/2010/main" val="3786953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4" y="268350"/>
            <a:ext cx="3692400" cy="768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400" dirty="0"/>
              <a:t>Puntos Clave</a:t>
            </a:r>
            <a:endParaRPr sz="2400" dirty="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pic>
        <p:nvPicPr>
          <p:cNvPr id="5" name="Imagen 4">
            <a:extLst>
              <a:ext uri="{FF2B5EF4-FFF2-40B4-BE49-F238E27FC236}">
                <a16:creationId xmlns:a16="http://schemas.microsoft.com/office/drawing/2014/main" id="{731C8971-E361-4E80-AC67-533D943FAA18}"/>
              </a:ext>
            </a:extLst>
          </p:cNvPr>
          <p:cNvPicPr>
            <a:picLocks noChangeAspect="1"/>
          </p:cNvPicPr>
          <p:nvPr/>
        </p:nvPicPr>
        <p:blipFill>
          <a:blip r:embed="rId3"/>
          <a:stretch>
            <a:fillRect/>
          </a:stretch>
        </p:blipFill>
        <p:spPr>
          <a:xfrm>
            <a:off x="1042651" y="3122123"/>
            <a:ext cx="2628350" cy="1877393"/>
          </a:xfrm>
          <a:prstGeom prst="rect">
            <a:avLst/>
          </a:prstGeom>
        </p:spPr>
      </p:pic>
      <p:pic>
        <p:nvPicPr>
          <p:cNvPr id="6" name="Imagen 5">
            <a:extLst>
              <a:ext uri="{FF2B5EF4-FFF2-40B4-BE49-F238E27FC236}">
                <a16:creationId xmlns:a16="http://schemas.microsoft.com/office/drawing/2014/main" id="{277F1375-72F0-4251-BECE-B57A4D08C888}"/>
              </a:ext>
            </a:extLst>
          </p:cNvPr>
          <p:cNvPicPr>
            <a:picLocks noChangeAspect="1"/>
          </p:cNvPicPr>
          <p:nvPr/>
        </p:nvPicPr>
        <p:blipFill>
          <a:blip r:embed="rId4"/>
          <a:stretch>
            <a:fillRect/>
          </a:stretch>
        </p:blipFill>
        <p:spPr>
          <a:xfrm>
            <a:off x="457376" y="611449"/>
            <a:ext cx="3798900" cy="2435925"/>
          </a:xfrm>
          <a:prstGeom prst="rect">
            <a:avLst/>
          </a:prstGeom>
        </p:spPr>
      </p:pic>
      <p:sp>
        <p:nvSpPr>
          <p:cNvPr id="8" name="Título 1">
            <a:extLst>
              <a:ext uri="{FF2B5EF4-FFF2-40B4-BE49-F238E27FC236}">
                <a16:creationId xmlns:a16="http://schemas.microsoft.com/office/drawing/2014/main" id="{1667CA9C-6E9E-47E4-B463-725D75DFA98D}"/>
              </a:ext>
            </a:extLst>
          </p:cNvPr>
          <p:cNvSpPr txBox="1">
            <a:spLocks/>
          </p:cNvSpPr>
          <p:nvPr/>
        </p:nvSpPr>
        <p:spPr>
          <a:xfrm>
            <a:off x="4742121" y="1606662"/>
            <a:ext cx="4189227" cy="32684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endParaRPr lang="es-ES" b="0" dirty="0">
              <a:solidFill>
                <a:schemeClr val="tx1"/>
              </a:solidFill>
            </a:endParaRPr>
          </a:p>
          <a:p>
            <a:pPr marL="285750" indent="-285750">
              <a:buFont typeface="Arial" panose="020B0604020202020204" pitchFamily="34" charset="0"/>
              <a:buChar char="•"/>
            </a:pPr>
            <a:r>
              <a:rPr lang="es-ES" b="0" dirty="0">
                <a:solidFill>
                  <a:schemeClr val="tx1"/>
                </a:solidFill>
              </a:rPr>
              <a:t>Algoritmo genético para entrenar los pesos del filtro para superar los mínimos locales de la red neuronal.</a:t>
            </a:r>
          </a:p>
          <a:p>
            <a:pPr marL="285750" indent="-285750">
              <a:buFont typeface="Arial" panose="020B0604020202020204" pitchFamily="34" charset="0"/>
              <a:buChar char="•"/>
            </a:pPr>
            <a:endParaRPr lang="es-ES" b="0" dirty="0">
              <a:solidFill>
                <a:schemeClr val="tx1"/>
              </a:solidFill>
            </a:endParaRPr>
          </a:p>
          <a:p>
            <a:pPr marL="285750" indent="-285750">
              <a:buFont typeface="Arial" panose="020B0604020202020204" pitchFamily="34" charset="0"/>
              <a:buChar char="•"/>
            </a:pPr>
            <a:r>
              <a:rPr lang="es-ES" b="0" dirty="0">
                <a:solidFill>
                  <a:schemeClr val="tx1"/>
                </a:solidFill>
              </a:rPr>
              <a:t>Precisión del 92,3 +/- 1,4% para la detección de grietas de 100 imágenes</a:t>
            </a:r>
          </a:p>
          <a:p>
            <a:pPr marL="285750" indent="-285750">
              <a:buFont typeface="Arial" panose="020B0604020202020204" pitchFamily="34" charset="0"/>
              <a:buChar char="•"/>
            </a:pPr>
            <a:endParaRPr lang="es-ES" b="0" dirty="0">
              <a:solidFill>
                <a:schemeClr val="tx1"/>
              </a:solidFill>
            </a:endParaRPr>
          </a:p>
          <a:p>
            <a:pPr marL="285750" indent="-285750">
              <a:buFont typeface="Arial" panose="020B0604020202020204" pitchFamily="34" charset="0"/>
              <a:buChar char="•"/>
            </a:pPr>
            <a:r>
              <a:rPr lang="es-ES" b="0" dirty="0">
                <a:solidFill>
                  <a:schemeClr val="tx1"/>
                </a:solidFill>
              </a:rPr>
              <a:t>Esto no fue estadísticamente mejor que el método de </a:t>
            </a:r>
            <a:r>
              <a:rPr lang="es-ES" b="0" dirty="0" err="1">
                <a:solidFill>
                  <a:schemeClr val="tx1"/>
                </a:solidFill>
              </a:rPr>
              <a:t>retropropagación</a:t>
            </a:r>
            <a:r>
              <a:rPr lang="es-ES" b="0" dirty="0">
                <a:solidFill>
                  <a:schemeClr val="tx1"/>
                </a:solidFill>
              </a:rPr>
              <a:t> que probaron los autores.</a:t>
            </a:r>
          </a:p>
          <a:p>
            <a:pPr marL="285750" indent="-285750">
              <a:buFont typeface="Arial" panose="020B0604020202020204" pitchFamily="34" charset="0"/>
              <a:buChar char="•"/>
            </a:pPr>
            <a:endParaRPr lang="es-ES" b="0" dirty="0">
              <a:solidFill>
                <a:schemeClr val="tx1"/>
              </a:solidFill>
            </a:endParaRPr>
          </a:p>
          <a:p>
            <a:pPr marL="285750" indent="-285750">
              <a:buFont typeface="Arial" panose="020B0604020202020204" pitchFamily="34" charset="0"/>
              <a:buChar char="•"/>
            </a:pPr>
            <a:r>
              <a:rPr lang="es-ES" b="0" dirty="0">
                <a:solidFill>
                  <a:schemeClr val="tx1"/>
                </a:solidFill>
              </a:rPr>
              <a:t>En términos de entrenamiento de la Red, el uso de GA fue mucho más simple de implementar.</a:t>
            </a:r>
            <a:endParaRPr lang="es-CO" b="0" dirty="0">
              <a:solidFill>
                <a:schemeClr val="tx1"/>
              </a:solidFill>
            </a:endParaRPr>
          </a:p>
        </p:txBody>
      </p:sp>
      <p:sp>
        <p:nvSpPr>
          <p:cNvPr id="9" name="CuadroTexto 8">
            <a:extLst>
              <a:ext uri="{FF2B5EF4-FFF2-40B4-BE49-F238E27FC236}">
                <a16:creationId xmlns:a16="http://schemas.microsoft.com/office/drawing/2014/main" id="{28B00368-3FB8-43B8-9934-D6215B5C0F90}"/>
              </a:ext>
            </a:extLst>
          </p:cNvPr>
          <p:cNvSpPr txBox="1"/>
          <p:nvPr/>
        </p:nvSpPr>
        <p:spPr>
          <a:xfrm>
            <a:off x="4742121" y="860290"/>
            <a:ext cx="4577316" cy="461665"/>
          </a:xfrm>
          <a:prstGeom prst="rect">
            <a:avLst/>
          </a:prstGeom>
          <a:noFill/>
        </p:spPr>
        <p:txBody>
          <a:bodyPr wrap="square">
            <a:spAutoFit/>
          </a:bodyPr>
          <a:lstStyle/>
          <a:p>
            <a:pPr marL="285750" indent="-285750">
              <a:buFont typeface="Arial" panose="020B0604020202020204" pitchFamily="34" charset="0"/>
              <a:buChar char="•"/>
            </a:pPr>
            <a:r>
              <a:rPr lang="es-CO" sz="1200" b="0" dirty="0">
                <a:solidFill>
                  <a:schemeClr val="tx1"/>
                </a:solidFill>
                <a:latin typeface="Open Sans" panose="020B0606030504020204" pitchFamily="34" charset="0"/>
                <a:ea typeface="Open Sans" panose="020B0606030504020204" pitchFamily="34" charset="0"/>
                <a:cs typeface="Open Sans" panose="020B0606030504020204" pitchFamily="34" charset="0"/>
              </a:rPr>
              <a:t>Algoritmo Genético para Optimizar una Red Neuronal Convolucional para detectar grietas en imágenes.</a:t>
            </a:r>
          </a:p>
        </p:txBody>
      </p:sp>
    </p:spTree>
    <p:extLst>
      <p:ext uri="{BB962C8B-B14F-4D97-AF65-F5344CB8AC3E}">
        <p14:creationId xmlns:p14="http://schemas.microsoft.com/office/powerpoint/2010/main" val="328638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14</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66BC2EF6-4FA3-4E37-AC9D-2DBB5505AE3B}"/>
              </a:ext>
            </a:extLst>
          </p:cNvPr>
          <p:cNvPicPr>
            <a:picLocks noChangeAspect="1"/>
          </p:cNvPicPr>
          <p:nvPr/>
        </p:nvPicPr>
        <p:blipFill>
          <a:blip r:embed="rId3"/>
          <a:stretch>
            <a:fillRect/>
          </a:stretch>
        </p:blipFill>
        <p:spPr>
          <a:xfrm>
            <a:off x="786653" y="1020856"/>
            <a:ext cx="7200000" cy="2580000"/>
          </a:xfrm>
          <a:prstGeom prst="rect">
            <a:avLst/>
          </a:prstGeom>
        </p:spPr>
      </p:pic>
    </p:spTree>
    <p:extLst>
      <p:ext uri="{BB962C8B-B14F-4D97-AF65-F5344CB8AC3E}">
        <p14:creationId xmlns:p14="http://schemas.microsoft.com/office/powerpoint/2010/main" val="254203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pPr marL="114300" indent="0">
              <a:buNone/>
            </a:pPr>
            <a:r>
              <a:rPr lang="es-ES" sz="1600" dirty="0"/>
              <a:t>Tradicionalmente ARIMA, ARCH y GARCH. Gracias al IA y al ML métodos como ANN, SVM, PNN, TDNN y RNN.</a:t>
            </a:r>
          </a:p>
          <a:p>
            <a:pPr marL="114300" indent="0">
              <a:buNone/>
            </a:pPr>
            <a:r>
              <a:rPr lang="es-ES" sz="1600" dirty="0"/>
              <a:t>Datos diarios de 17 años índice coreano KOSPI 2000 2016. </a:t>
            </a:r>
          </a:p>
          <a:p>
            <a:pPr marL="114300" indent="0">
              <a:buNone/>
            </a:pPr>
            <a:r>
              <a:rPr lang="es-ES" sz="1600" dirty="0"/>
              <a:t>El CNN multicanal topología una capa de entrada con 7 canales, 2 capas convolucionales, una capa </a:t>
            </a:r>
            <a:r>
              <a:rPr lang="es-ES" sz="1600" dirty="0" err="1"/>
              <a:t>pooling</a:t>
            </a:r>
            <a:r>
              <a:rPr lang="es-ES" sz="1600" dirty="0"/>
              <a:t> y 2 capas completamente conectadas de 200 y 40 nodos ocultos con función de activación </a:t>
            </a:r>
            <a:r>
              <a:rPr lang="es-ES" sz="1600" dirty="0" err="1"/>
              <a:t>ReLU</a:t>
            </a:r>
            <a:r>
              <a:rPr lang="es-ES" sz="1600" dirty="0"/>
              <a:t>. </a:t>
            </a:r>
          </a:p>
          <a:p>
            <a:pPr marL="114300" indent="0">
              <a:buNone/>
            </a:pPr>
            <a:r>
              <a:rPr lang="es-ES" sz="1600" dirty="0"/>
              <a:t> </a:t>
            </a:r>
            <a:endParaRPr lang="en-US" sz="1600" dirty="0"/>
          </a:p>
        </p:txBody>
      </p:sp>
      <p:pic>
        <p:nvPicPr>
          <p:cNvPr id="5" name="Imagen 4" descr="Imagen que contiene Tabla&#10;&#10;Descripción generada automáticamente">
            <a:extLst>
              <a:ext uri="{FF2B5EF4-FFF2-40B4-BE49-F238E27FC236}">
                <a16:creationId xmlns:a16="http://schemas.microsoft.com/office/drawing/2014/main" id="{BF29B7AB-6799-46FC-8D2C-D5B360F5F8B2}"/>
              </a:ext>
            </a:extLst>
          </p:cNvPr>
          <p:cNvPicPr>
            <a:picLocks noChangeAspect="1"/>
          </p:cNvPicPr>
          <p:nvPr/>
        </p:nvPicPr>
        <p:blipFill>
          <a:blip r:embed="rId3"/>
          <a:stretch>
            <a:fillRect/>
          </a:stretch>
        </p:blipFill>
        <p:spPr>
          <a:xfrm>
            <a:off x="268350" y="778769"/>
            <a:ext cx="3600000" cy="1612663"/>
          </a:xfrm>
          <a:prstGeom prst="rect">
            <a:avLst/>
          </a:prstGeom>
        </p:spPr>
      </p:pic>
      <p:pic>
        <p:nvPicPr>
          <p:cNvPr id="6" name="Imagen 5" descr="Texto&#10;&#10;Descripción generada automáticamente">
            <a:extLst>
              <a:ext uri="{FF2B5EF4-FFF2-40B4-BE49-F238E27FC236}">
                <a16:creationId xmlns:a16="http://schemas.microsoft.com/office/drawing/2014/main" id="{31488E12-5C9D-46B8-8140-2164BA194AFC}"/>
              </a:ext>
            </a:extLst>
          </p:cNvPr>
          <p:cNvPicPr>
            <a:picLocks noChangeAspect="1"/>
          </p:cNvPicPr>
          <p:nvPr/>
        </p:nvPicPr>
        <p:blipFill>
          <a:blip r:embed="rId4"/>
          <a:stretch>
            <a:fillRect/>
          </a:stretch>
        </p:blipFill>
        <p:spPr>
          <a:xfrm>
            <a:off x="268349" y="2752068"/>
            <a:ext cx="3600000" cy="1781476"/>
          </a:xfrm>
          <a:prstGeom prst="rect">
            <a:avLst/>
          </a:prstGeom>
        </p:spPr>
      </p:pic>
    </p:spTree>
    <p:extLst>
      <p:ext uri="{BB962C8B-B14F-4D97-AF65-F5344CB8AC3E}">
        <p14:creationId xmlns:p14="http://schemas.microsoft.com/office/powerpoint/2010/main" val="293088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pPr marL="114300" indent="0">
              <a:buNone/>
            </a:pPr>
            <a:r>
              <a:rPr lang="es-CO" sz="1800" dirty="0">
                <a:effectLst/>
                <a:latin typeface="Times New Roman" panose="02020603050405020304" pitchFamily="18" charset="0"/>
                <a:ea typeface="Times New Roman" panose="02020603050405020304" pitchFamily="18" charset="0"/>
              </a:rPr>
              <a:t>Los resultados del modelo comparados con otros tradicionales como ANN y CNN.</a:t>
            </a:r>
          </a:p>
          <a:p>
            <a:pPr marL="114300" indent="0">
              <a:buNone/>
            </a:pPr>
            <a:r>
              <a:rPr lang="es-CO" sz="1800" dirty="0">
                <a:effectLst/>
                <a:latin typeface="Times New Roman" panose="02020603050405020304" pitchFamily="18" charset="0"/>
                <a:ea typeface="Times New Roman" panose="02020603050405020304" pitchFamily="18" charset="0"/>
              </a:rPr>
              <a:t>Como lo muestran las gráficas, el modelo GA-CNN converge más rápido y tiene mejor performance que otros modelos.  </a:t>
            </a:r>
            <a:endParaRPr lang="en-US" sz="1800" dirty="0">
              <a:effectLst/>
              <a:latin typeface="Times New Roman" panose="02020603050405020304" pitchFamily="18" charset="0"/>
              <a:ea typeface="Times New Roman" panose="02020603050405020304" pitchFamily="18" charset="0"/>
            </a:endParaRPr>
          </a:p>
        </p:txBody>
      </p:sp>
      <p:pic>
        <p:nvPicPr>
          <p:cNvPr id="8" name="Imagen 7" descr="Tabla&#10;&#10;Descripción generada automáticamente">
            <a:extLst>
              <a:ext uri="{FF2B5EF4-FFF2-40B4-BE49-F238E27FC236}">
                <a16:creationId xmlns:a16="http://schemas.microsoft.com/office/drawing/2014/main" id="{4D0934EE-A941-48B2-9971-1B539C184F98}"/>
              </a:ext>
            </a:extLst>
          </p:cNvPr>
          <p:cNvPicPr>
            <a:picLocks noChangeAspect="1"/>
          </p:cNvPicPr>
          <p:nvPr/>
        </p:nvPicPr>
        <p:blipFill>
          <a:blip r:embed="rId3"/>
          <a:stretch>
            <a:fillRect/>
          </a:stretch>
        </p:blipFill>
        <p:spPr>
          <a:xfrm>
            <a:off x="457375" y="693650"/>
            <a:ext cx="3600000" cy="1309380"/>
          </a:xfrm>
          <a:prstGeom prst="rect">
            <a:avLst/>
          </a:prstGeom>
        </p:spPr>
      </p:pic>
      <p:pic>
        <p:nvPicPr>
          <p:cNvPr id="1027" name="Imagen 3" descr="Gráfico, Gráfico de líneas&#10;&#10;Descripción generada automáticamente">
            <a:extLst>
              <a:ext uri="{FF2B5EF4-FFF2-40B4-BE49-F238E27FC236}">
                <a16:creationId xmlns:a16="http://schemas.microsoft.com/office/drawing/2014/main" id="{BA520334-E41A-452B-AA6B-16507B19A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49" y="2094170"/>
            <a:ext cx="18002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n 9" descr="Gráfico&#10;&#10;Descripción generada automáticamente">
            <a:extLst>
              <a:ext uri="{FF2B5EF4-FFF2-40B4-BE49-F238E27FC236}">
                <a16:creationId xmlns:a16="http://schemas.microsoft.com/office/drawing/2014/main" id="{FE962A4F-7F24-40CF-848F-DC1425AF3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774" y="2084645"/>
            <a:ext cx="18002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n 5" descr="Gráfico&#10;&#10;Descripción generada automáticamente">
            <a:extLst>
              <a:ext uri="{FF2B5EF4-FFF2-40B4-BE49-F238E27FC236}">
                <a16:creationId xmlns:a16="http://schemas.microsoft.com/office/drawing/2014/main" id="{7D208573-4077-4E7C-A159-E0EFB6AD8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262" y="3525726"/>
            <a:ext cx="18002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71887CD-F617-457F-A837-1B1F1C56F33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F39B0173-5D22-457B-8FCC-AF5418BCFE19}"/>
              </a:ext>
            </a:extLst>
          </p:cNvPr>
          <p:cNvSpPr>
            <a:spLocks noChangeArrowheads="1"/>
          </p:cNvSpPr>
          <p:nvPr/>
        </p:nvSpPr>
        <p:spPr bwMode="auto">
          <a:xfrm>
            <a:off x="0" y="4619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0215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17</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24FFBA43-0191-476E-A993-FE46B5F771E1}"/>
              </a:ext>
            </a:extLst>
          </p:cNvPr>
          <p:cNvPicPr>
            <a:picLocks noChangeAspect="1"/>
          </p:cNvPicPr>
          <p:nvPr/>
        </p:nvPicPr>
        <p:blipFill>
          <a:blip r:embed="rId3"/>
          <a:stretch>
            <a:fillRect/>
          </a:stretch>
        </p:blipFill>
        <p:spPr>
          <a:xfrm>
            <a:off x="558053" y="731520"/>
            <a:ext cx="7920000" cy="3393234"/>
          </a:xfrm>
          <a:prstGeom prst="rect">
            <a:avLst/>
          </a:prstGeom>
        </p:spPr>
      </p:pic>
    </p:spTree>
    <p:extLst>
      <p:ext uri="{BB962C8B-B14F-4D97-AF65-F5344CB8AC3E}">
        <p14:creationId xmlns:p14="http://schemas.microsoft.com/office/powerpoint/2010/main" val="11704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pPr marL="114300" indent="0">
              <a:buNone/>
            </a:pPr>
            <a:r>
              <a:rPr lang="es-CO" sz="1800" dirty="0">
                <a:effectLst/>
                <a:latin typeface="Times New Roman" panose="02020603050405020304" pitchFamily="18" charset="0"/>
                <a:ea typeface="Times New Roman" panose="02020603050405020304" pitchFamily="18" charset="0"/>
              </a:rPr>
              <a:t>Los autores proponen el uso de ANN y AG para clasificar hilos por medio de reglas de acuerdo con su calidad. </a:t>
            </a:r>
          </a:p>
          <a:p>
            <a:pPr marL="114300" indent="0">
              <a:buNone/>
            </a:pPr>
            <a:r>
              <a:rPr lang="es-CO" sz="1800" dirty="0">
                <a:effectLst/>
                <a:latin typeface="Times New Roman" panose="02020603050405020304" pitchFamily="18" charset="0"/>
                <a:ea typeface="Times New Roman" panose="02020603050405020304" pitchFamily="18" charset="0"/>
              </a:rPr>
              <a:t>Las características seleccionadas son 8 atributos y una clase objetivo.</a:t>
            </a:r>
            <a:endParaRPr lang="en-US" sz="1800" dirty="0">
              <a:effectLst/>
              <a:latin typeface="Times New Roman" panose="02020603050405020304" pitchFamily="18" charset="0"/>
              <a:ea typeface="Times New Roman" panose="02020603050405020304" pitchFamily="18" charset="0"/>
            </a:endParaRPr>
          </a:p>
        </p:txBody>
      </p:sp>
      <p:pic>
        <p:nvPicPr>
          <p:cNvPr id="5" name="Imagen 4" descr="Diagrama&#10;&#10;Descripción generada automáticamente con confianza media">
            <a:extLst>
              <a:ext uri="{FF2B5EF4-FFF2-40B4-BE49-F238E27FC236}">
                <a16:creationId xmlns:a16="http://schemas.microsoft.com/office/drawing/2014/main" id="{B8D536C8-BD2E-407C-ADA6-A76A0AF60D01}"/>
              </a:ext>
            </a:extLst>
          </p:cNvPr>
          <p:cNvPicPr>
            <a:picLocks noChangeAspect="1"/>
          </p:cNvPicPr>
          <p:nvPr/>
        </p:nvPicPr>
        <p:blipFill>
          <a:blip r:embed="rId3"/>
          <a:stretch>
            <a:fillRect/>
          </a:stretch>
        </p:blipFill>
        <p:spPr>
          <a:xfrm>
            <a:off x="992822" y="745313"/>
            <a:ext cx="2159635" cy="1679575"/>
          </a:xfrm>
          <a:prstGeom prst="rect">
            <a:avLst/>
          </a:prstGeom>
        </p:spPr>
      </p:pic>
      <p:pic>
        <p:nvPicPr>
          <p:cNvPr id="6" name="Imagen 5" descr="Texto&#10;&#10;Descripción generada automáticamente">
            <a:extLst>
              <a:ext uri="{FF2B5EF4-FFF2-40B4-BE49-F238E27FC236}">
                <a16:creationId xmlns:a16="http://schemas.microsoft.com/office/drawing/2014/main" id="{A2335B7E-6E8D-409A-932C-2795AFA8F767}"/>
              </a:ext>
            </a:extLst>
          </p:cNvPr>
          <p:cNvPicPr>
            <a:picLocks noChangeAspect="1"/>
          </p:cNvPicPr>
          <p:nvPr/>
        </p:nvPicPr>
        <p:blipFill>
          <a:blip r:embed="rId4"/>
          <a:stretch>
            <a:fillRect/>
          </a:stretch>
        </p:blipFill>
        <p:spPr>
          <a:xfrm>
            <a:off x="632639" y="3012806"/>
            <a:ext cx="2880000" cy="1385381"/>
          </a:xfrm>
          <a:prstGeom prst="rect">
            <a:avLst/>
          </a:prstGeom>
        </p:spPr>
      </p:pic>
    </p:spTree>
    <p:extLst>
      <p:ext uri="{BB962C8B-B14F-4D97-AF65-F5344CB8AC3E}">
        <p14:creationId xmlns:p14="http://schemas.microsoft.com/office/powerpoint/2010/main" val="1030747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p:txBody>
          <a:bodyPr/>
          <a:lstStyle/>
          <a:p>
            <a:pPr marL="114300" indent="0">
              <a:buNone/>
            </a:pPr>
            <a:r>
              <a:rPr lang="es-ES" sz="1400" dirty="0">
                <a:effectLst/>
                <a:latin typeface="Times New Roman" panose="02020603050405020304" pitchFamily="18" charset="0"/>
                <a:ea typeface="Times New Roman" panose="02020603050405020304" pitchFamily="18" charset="0"/>
              </a:rPr>
              <a:t>Una red ANN es entrenada con 433 vectores de entrada. El número de nodos de entrada son 26 y nodos de salida son 5. La tasa de convergencia entre la salida actual y la deseada es de 8 nodos ocultos, coeficiente de aprendizaje de 0.62, coeficiente </a:t>
            </a:r>
            <a:r>
              <a:rPr lang="es-ES" sz="1400" dirty="0" err="1">
                <a:effectLst/>
                <a:latin typeface="Times New Roman" panose="02020603050405020304" pitchFamily="18" charset="0"/>
                <a:ea typeface="Times New Roman" panose="02020603050405020304" pitchFamily="18" charset="0"/>
              </a:rPr>
              <a:t>momentum</a:t>
            </a:r>
            <a:r>
              <a:rPr lang="es-ES" sz="1400" dirty="0">
                <a:effectLst/>
                <a:latin typeface="Times New Roman" panose="02020603050405020304" pitchFamily="18" charset="0"/>
                <a:ea typeface="Times New Roman" panose="02020603050405020304" pitchFamily="18" charset="0"/>
              </a:rPr>
              <a:t> de 0.71 y 19.562 iteraciones. El error permitido es de 0,000001. </a:t>
            </a:r>
          </a:p>
          <a:p>
            <a:pPr marL="114300" indent="0">
              <a:buNone/>
            </a:pPr>
            <a:r>
              <a:rPr lang="es-ES" sz="1400" dirty="0">
                <a:effectLst/>
                <a:latin typeface="Times New Roman" panose="02020603050405020304" pitchFamily="18" charset="0"/>
                <a:ea typeface="Times New Roman" panose="02020603050405020304" pitchFamily="18" charset="0"/>
              </a:rPr>
              <a:t>El AG tiene una población de 20 individuos evolucionando por 1850 generaciones. Los parámetros de cruce y mutación fueron de 0,27 y 0,02 respectivamente. Los valores límite de las 5 clases fueron 0,99999, 0,99992, 0,99987, 0,99976, and 0,99985 respectivamente.</a:t>
            </a:r>
          </a:p>
        </p:txBody>
      </p:sp>
      <p:pic>
        <p:nvPicPr>
          <p:cNvPr id="8" name="Imagen 7" descr="Interfaz de usuario gráfica, Texto, Aplicación&#10;&#10;Descripción generada automáticamente">
            <a:extLst>
              <a:ext uri="{FF2B5EF4-FFF2-40B4-BE49-F238E27FC236}">
                <a16:creationId xmlns:a16="http://schemas.microsoft.com/office/drawing/2014/main" id="{5E4336AD-2286-4041-90A1-AC37FE5D8FF5}"/>
              </a:ext>
            </a:extLst>
          </p:cNvPr>
          <p:cNvPicPr>
            <a:picLocks noChangeAspect="1"/>
          </p:cNvPicPr>
          <p:nvPr/>
        </p:nvPicPr>
        <p:blipFill>
          <a:blip r:embed="rId3"/>
          <a:stretch>
            <a:fillRect/>
          </a:stretch>
        </p:blipFill>
        <p:spPr>
          <a:xfrm>
            <a:off x="549776" y="1786286"/>
            <a:ext cx="3600000" cy="1469215"/>
          </a:xfrm>
          <a:prstGeom prst="rect">
            <a:avLst/>
          </a:prstGeom>
        </p:spPr>
      </p:pic>
    </p:spTree>
    <p:extLst>
      <p:ext uri="{BB962C8B-B14F-4D97-AF65-F5344CB8AC3E}">
        <p14:creationId xmlns:p14="http://schemas.microsoft.com/office/powerpoint/2010/main" val="2587769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Agenda</a:t>
            </a:r>
            <a:endParaRPr sz="2800"/>
          </a:p>
        </p:txBody>
      </p:sp>
      <p:sp>
        <p:nvSpPr>
          <p:cNvPr id="208" name="Shape 20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5" name="Marcador de texto 1"/>
          <p:cNvSpPr txBox="1">
            <a:spLocks/>
          </p:cNvSpPr>
          <p:nvPr/>
        </p:nvSpPr>
        <p:spPr>
          <a:xfrm>
            <a:off x="3338992" y="536300"/>
            <a:ext cx="4180255" cy="2854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Blip>
                <a:blip r:embed="rId4"/>
              </a:buBlip>
            </a:pPr>
            <a:r>
              <a:rPr lang="es-ES" sz="2400" i="1">
                <a:solidFill>
                  <a:schemeClr val="bg1"/>
                </a:solidFill>
                <a:latin typeface="Open Sans"/>
              </a:rPr>
              <a:t>Contextualización y descripción de tarea</a:t>
            </a:r>
          </a:p>
          <a:p>
            <a:pPr marL="342900" indent="-342900" algn="just">
              <a:buBlip>
                <a:blip r:embed="rId4"/>
              </a:buBlip>
            </a:pPr>
            <a:endParaRPr lang="es-CO" sz="2400" i="1">
              <a:solidFill>
                <a:srgbClr val="FFA800"/>
              </a:solidFill>
              <a:latin typeface="Open Sans"/>
            </a:endParaRPr>
          </a:p>
        </p:txBody>
      </p:sp>
      <p:sp>
        <p:nvSpPr>
          <p:cNvPr id="2" name="1 Rectángulo"/>
          <p:cNvSpPr/>
          <p:nvPr/>
        </p:nvSpPr>
        <p:spPr>
          <a:xfrm>
            <a:off x="3317825" y="1401349"/>
            <a:ext cx="3169920" cy="461665"/>
          </a:xfrm>
          <a:prstGeom prst="rect">
            <a:avLst/>
          </a:prstGeom>
        </p:spPr>
        <p:txBody>
          <a:bodyPr wrap="square">
            <a:spAutoFit/>
          </a:bodyPr>
          <a:lstStyle/>
          <a:p>
            <a:pPr marL="342900" lvl="2" indent="-342900" algn="just">
              <a:buBlip>
                <a:blip r:embed="rId4"/>
              </a:buBlip>
            </a:pPr>
            <a:r>
              <a:rPr lang="es-ES" sz="2400" i="1">
                <a:solidFill>
                  <a:schemeClr val="bg1"/>
                </a:solidFill>
                <a:latin typeface="Open Sans"/>
              </a:rPr>
              <a:t>Estado del Arte</a:t>
            </a:r>
          </a:p>
        </p:txBody>
      </p:sp>
      <p:sp>
        <p:nvSpPr>
          <p:cNvPr id="4" name="3 Rectángulo"/>
          <p:cNvSpPr/>
          <p:nvPr/>
        </p:nvSpPr>
        <p:spPr>
          <a:xfrm>
            <a:off x="3317825" y="1863014"/>
            <a:ext cx="4572000" cy="830997"/>
          </a:xfrm>
          <a:prstGeom prst="rect">
            <a:avLst/>
          </a:prstGeom>
        </p:spPr>
        <p:txBody>
          <a:bodyPr lIns="91440" tIns="45720" rIns="91440" bIns="45720" anchor="t">
            <a:spAutoFit/>
          </a:bodyPr>
          <a:lstStyle/>
          <a:p>
            <a:pPr marL="342900" indent="-342900" algn="just">
              <a:buBlip>
                <a:blip r:embed="rId4"/>
              </a:buBlip>
            </a:pPr>
            <a:r>
              <a:rPr lang="es-ES" sz="2400" i="1">
                <a:solidFill>
                  <a:schemeClr val="bg1"/>
                </a:solidFill>
                <a:latin typeface="Open Sans"/>
              </a:rPr>
              <a:t>Solución del Problema (Metodología)</a:t>
            </a:r>
          </a:p>
        </p:txBody>
      </p:sp>
      <p:sp>
        <p:nvSpPr>
          <p:cNvPr id="5" name="4 Rectángulo"/>
          <p:cNvSpPr/>
          <p:nvPr/>
        </p:nvSpPr>
        <p:spPr>
          <a:xfrm>
            <a:off x="3317825" y="3957517"/>
            <a:ext cx="2579370" cy="461665"/>
          </a:xfrm>
          <a:prstGeom prst="rect">
            <a:avLst/>
          </a:prstGeom>
        </p:spPr>
        <p:txBody>
          <a:bodyPr wrap="square">
            <a:spAutoFit/>
          </a:bodyPr>
          <a:lstStyle/>
          <a:p>
            <a:pPr marL="342900" indent="-342900" algn="just">
              <a:buBlip>
                <a:blip r:embed="rId4"/>
              </a:buBlip>
            </a:pPr>
            <a:r>
              <a:rPr lang="es-ES" sz="2400" i="1">
                <a:solidFill>
                  <a:schemeClr val="bg1"/>
                </a:solidFill>
                <a:latin typeface="Open Sans"/>
              </a:rPr>
              <a:t>Conclusiones</a:t>
            </a:r>
          </a:p>
        </p:txBody>
      </p:sp>
      <p:sp>
        <p:nvSpPr>
          <p:cNvPr id="6" name="5 Rectángulo"/>
          <p:cNvSpPr/>
          <p:nvPr/>
        </p:nvSpPr>
        <p:spPr>
          <a:xfrm>
            <a:off x="3317825" y="2580701"/>
            <a:ext cx="5052986"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Herramientas de Implementación</a:t>
            </a:r>
          </a:p>
        </p:txBody>
      </p:sp>
      <p:sp>
        <p:nvSpPr>
          <p:cNvPr id="7" name="6 Rectángulo"/>
          <p:cNvSpPr/>
          <p:nvPr/>
        </p:nvSpPr>
        <p:spPr>
          <a:xfrm>
            <a:off x="3317825" y="3036016"/>
            <a:ext cx="3716082"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Protocolo Experimental</a:t>
            </a:r>
          </a:p>
        </p:txBody>
      </p:sp>
      <p:sp>
        <p:nvSpPr>
          <p:cNvPr id="8" name="7 Rectángulo"/>
          <p:cNvSpPr/>
          <p:nvPr/>
        </p:nvSpPr>
        <p:spPr>
          <a:xfrm>
            <a:off x="3317824" y="3495123"/>
            <a:ext cx="2073003" cy="461665"/>
          </a:xfrm>
          <a:prstGeom prst="rect">
            <a:avLst/>
          </a:prstGeom>
        </p:spPr>
        <p:txBody>
          <a:bodyPr wrap="none">
            <a:spAutoFit/>
          </a:bodyPr>
          <a:lstStyle/>
          <a:p>
            <a:pPr marL="342900" indent="-342900" algn="just">
              <a:buBlip>
                <a:blip r:embed="rId4"/>
              </a:buBlip>
            </a:pPr>
            <a:r>
              <a:rPr lang="es-ES" sz="2400" i="1">
                <a:solidFill>
                  <a:schemeClr val="bg1"/>
                </a:solidFill>
                <a:latin typeface="Open Sans"/>
              </a:rPr>
              <a:t>Resultados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
        <p:nvSpPr>
          <p:cNvPr id="5" name="Marcador de contenido 2">
            <a:extLst>
              <a:ext uri="{FF2B5EF4-FFF2-40B4-BE49-F238E27FC236}">
                <a16:creationId xmlns:a16="http://schemas.microsoft.com/office/drawing/2014/main" id="{483850FC-D823-4A4E-80EE-BBCA54AAF854}"/>
              </a:ext>
            </a:extLst>
          </p:cNvPr>
          <p:cNvSpPr txBox="1">
            <a:spLocks/>
          </p:cNvSpPr>
          <p:nvPr/>
        </p:nvSpPr>
        <p:spPr>
          <a:xfrm>
            <a:off x="368245" y="896219"/>
            <a:ext cx="8229600" cy="30324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pPr marL="0" indent="0">
              <a:buFont typeface="Open Sans"/>
              <a:buNone/>
            </a:pPr>
            <a:r>
              <a:rPr lang="es-ES" sz="2400">
                <a:solidFill>
                  <a:srgbClr val="FFA800"/>
                </a:solidFill>
              </a:rPr>
              <a:t>BASE DE DATOS PARA INVESTIGACIÓN</a:t>
            </a:r>
          </a:p>
          <a:p>
            <a:pPr marL="0" indent="0">
              <a:buFont typeface="Open Sans"/>
              <a:buNone/>
            </a:pPr>
            <a:endParaRPr lang="es-ES" sz="2000"/>
          </a:p>
          <a:p>
            <a:pPr marL="0" indent="0">
              <a:buFont typeface="Open Sans"/>
              <a:buNone/>
            </a:pPr>
            <a:r>
              <a:rPr lang="en-US" sz="2000"/>
              <a:t>Mall Dataset: </a:t>
            </a:r>
            <a:r>
              <a:rPr lang="en-US" sz="2000" err="1"/>
              <a:t>conteo</a:t>
            </a:r>
            <a:r>
              <a:rPr lang="en-US" sz="2000"/>
              <a:t> de multitudes.  Link official:</a:t>
            </a:r>
            <a:endParaRPr lang="en-US" sz="2000" i="1"/>
          </a:p>
          <a:p>
            <a:pPr marL="0" indent="0">
              <a:buFont typeface="Open Sans"/>
              <a:buNone/>
            </a:pPr>
            <a:r>
              <a:rPr lang="en-US" sz="1600" i="1">
                <a:solidFill>
                  <a:schemeClr val="bg1"/>
                </a:solidFill>
                <a:hlinkClick r:id="rId4">
                  <a:extLst>
                    <a:ext uri="{A12FA001-AC4F-418D-AE19-62706E023703}">
                      <ahyp:hlinkClr xmlns:ahyp="http://schemas.microsoft.com/office/drawing/2018/hyperlinkcolor" val="tx"/>
                    </a:ext>
                  </a:extLst>
                </a:hlinkClick>
              </a:rPr>
              <a:t>http://personal.ie.cuhk.edu.hk/~ccloy/downloads_mall_dataset.html</a:t>
            </a:r>
            <a:endParaRPr lang="en-US" sz="1600" i="1">
              <a:solidFill>
                <a:schemeClr val="bg1"/>
              </a:solidFill>
            </a:endParaRPr>
          </a:p>
          <a:p>
            <a:pPr marL="0" indent="0">
              <a:buFont typeface="Open Sans"/>
              <a:buNone/>
            </a:pPr>
            <a:endParaRPr lang="en-US" sz="1600" i="1"/>
          </a:p>
          <a:p>
            <a:pPr marL="0" indent="0">
              <a:buFont typeface="Open Sans"/>
              <a:buNone/>
            </a:pPr>
            <a:r>
              <a:rPr lang="en-US" sz="1600" i="1" err="1"/>
              <a:t>Obtuvimos</a:t>
            </a:r>
            <a:r>
              <a:rPr lang="en-US" sz="1600" i="1"/>
              <a:t> </a:t>
            </a:r>
            <a:r>
              <a:rPr lang="en-US" sz="1600" i="1" err="1"/>
              <a:t>el</a:t>
            </a:r>
            <a:r>
              <a:rPr lang="en-US" sz="1600" i="1"/>
              <a:t> dataset </a:t>
            </a:r>
            <a:r>
              <a:rPr lang="en-US" sz="1600" i="1" err="1"/>
              <a:t>en</a:t>
            </a:r>
            <a:r>
              <a:rPr lang="en-US" sz="1600" i="1"/>
              <a:t> </a:t>
            </a:r>
            <a:r>
              <a:rPr lang="en-US" sz="1600" i="1" err="1"/>
              <a:t>formato</a:t>
            </a:r>
            <a:r>
              <a:rPr lang="en-US" sz="1600" i="1"/>
              <a:t> </a:t>
            </a:r>
            <a:r>
              <a:rPr lang="en-US" sz="1600" i="1" err="1"/>
              <a:t>binario</a:t>
            </a:r>
            <a:r>
              <a:rPr lang="en-US" sz="1600" i="1"/>
              <a:t> para python </a:t>
            </a:r>
            <a:r>
              <a:rPr lang="en-US" sz="1600" i="1" err="1"/>
              <a:t>en</a:t>
            </a:r>
            <a:r>
              <a:rPr lang="en-US" sz="1600" i="1"/>
              <a:t> Kaggle:</a:t>
            </a:r>
          </a:p>
          <a:p>
            <a:pPr marL="0" indent="0">
              <a:buNone/>
            </a:pPr>
            <a:r>
              <a:rPr lang="en-US" sz="1600" i="1">
                <a:solidFill>
                  <a:schemeClr val="bg1"/>
                </a:solidFill>
                <a:hlinkClick r:id="rId5">
                  <a:extLst>
                    <a:ext uri="{A12FA001-AC4F-418D-AE19-62706E023703}">
                      <ahyp:hlinkClr xmlns:ahyp="http://schemas.microsoft.com/office/drawing/2018/hyperlinkcolor" val="tx"/>
                    </a:ext>
                  </a:extLst>
                </a:hlinkClick>
              </a:rPr>
              <a:t>https://www.kaggle.com/fmena14/crowd-counting</a:t>
            </a:r>
            <a:r>
              <a:rPr lang="en-US" sz="1600" i="1">
                <a:solidFill>
                  <a:schemeClr val="bg1"/>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ctrTitle" idx="4294967295"/>
          </p:nvPr>
        </p:nvSpPr>
        <p:spPr>
          <a:xfrm>
            <a:off x="3133552" y="406123"/>
            <a:ext cx="282702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+2000</a:t>
            </a:r>
            <a:endParaRPr sz="3600"/>
          </a:p>
        </p:txBody>
      </p:sp>
      <p:sp>
        <p:nvSpPr>
          <p:cNvPr id="242" name="Shape 242"/>
          <p:cNvSpPr txBox="1">
            <a:spLocks noGrp="1"/>
          </p:cNvSpPr>
          <p:nvPr>
            <p:ph type="subTitle" idx="4294967295"/>
          </p:nvPr>
        </p:nvSpPr>
        <p:spPr>
          <a:xfrm>
            <a:off x="2541732" y="1085800"/>
            <a:ext cx="41275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400" err="1"/>
              <a:t>Fotografías</a:t>
            </a:r>
            <a:r>
              <a:rPr lang="en-US" sz="1400"/>
              <a:t> - I</a:t>
            </a:r>
            <a:r>
              <a:rPr lang="en" sz="1400"/>
              <a:t>magenes RGB</a:t>
            </a:r>
            <a:endParaRPr sz="1400"/>
          </a:p>
        </p:txBody>
      </p:sp>
      <p:sp>
        <p:nvSpPr>
          <p:cNvPr id="243" name="Shape 243"/>
          <p:cNvSpPr txBox="1">
            <a:spLocks noGrp="1"/>
          </p:cNvSpPr>
          <p:nvPr>
            <p:ph type="ctrTitle" idx="4294967295"/>
          </p:nvPr>
        </p:nvSpPr>
        <p:spPr>
          <a:xfrm>
            <a:off x="3583767" y="2960093"/>
            <a:ext cx="220599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+2 GB</a:t>
            </a:r>
            <a:endParaRPr sz="3600"/>
          </a:p>
        </p:txBody>
      </p:sp>
      <p:sp>
        <p:nvSpPr>
          <p:cNvPr id="244" name="Shape 244"/>
          <p:cNvSpPr txBox="1">
            <a:spLocks noGrp="1"/>
          </p:cNvSpPr>
          <p:nvPr>
            <p:ph type="subTitle" idx="4294967295"/>
          </p:nvPr>
        </p:nvSpPr>
        <p:spPr>
          <a:xfrm>
            <a:off x="2795732" y="3609727"/>
            <a:ext cx="3632200" cy="63022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Tamaño archivo extensión .npy</a:t>
            </a:r>
            <a:endParaRPr sz="1400"/>
          </a:p>
        </p:txBody>
      </p:sp>
      <p:sp>
        <p:nvSpPr>
          <p:cNvPr id="245" name="Shape 245"/>
          <p:cNvSpPr txBox="1">
            <a:spLocks noGrp="1"/>
          </p:cNvSpPr>
          <p:nvPr>
            <p:ph type="ctrTitle" idx="4294967295"/>
          </p:nvPr>
        </p:nvSpPr>
        <p:spPr>
          <a:xfrm>
            <a:off x="3098610" y="1731703"/>
            <a:ext cx="2865772" cy="7847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480 x 640</a:t>
            </a:r>
            <a:endParaRPr sz="3600"/>
          </a:p>
        </p:txBody>
      </p:sp>
      <p:sp>
        <p:nvSpPr>
          <p:cNvPr id="246" name="Shape 246"/>
          <p:cNvSpPr txBox="1">
            <a:spLocks noGrp="1"/>
          </p:cNvSpPr>
          <p:nvPr>
            <p:ph type="subTitle" idx="4294967295"/>
          </p:nvPr>
        </p:nvSpPr>
        <p:spPr>
          <a:xfrm>
            <a:off x="2573482" y="2255281"/>
            <a:ext cx="4032250" cy="56354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Dimensiones de las imágenes</a:t>
            </a:r>
            <a:endParaRPr sz="1400"/>
          </a:p>
        </p:txBody>
      </p:sp>
      <p:sp>
        <p:nvSpPr>
          <p:cNvPr id="247" name="Shape 24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4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Solución del Problema</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Metodología</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94150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800"/>
              <a:t>Proceso de solución</a:t>
            </a:r>
            <a:endParaRPr sz="2800"/>
          </a:p>
        </p:txBody>
      </p:sp>
      <p:sp>
        <p:nvSpPr>
          <p:cNvPr id="253" name="Shape 2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cxnSp>
        <p:nvCxnSpPr>
          <p:cNvPr id="254" name="Shape 254"/>
          <p:cNvCxnSpPr>
            <a:endCxn id="255" idx="0"/>
          </p:cNvCxnSpPr>
          <p:nvPr/>
        </p:nvCxnSpPr>
        <p:spPr>
          <a:xfrm>
            <a:off x="6100763" y="0"/>
            <a:ext cx="6889" cy="386987"/>
          </a:xfrm>
          <a:prstGeom prst="straightConnector1">
            <a:avLst/>
          </a:prstGeom>
          <a:noFill/>
          <a:ln w="19050" cap="flat" cmpd="sng">
            <a:solidFill>
              <a:srgbClr val="FFA800"/>
            </a:solidFill>
            <a:prstDash val="solid"/>
            <a:round/>
            <a:headEnd type="none" w="med" len="med"/>
            <a:tailEnd type="diamond" w="med" len="med"/>
          </a:ln>
        </p:spPr>
      </p:cxnSp>
      <p:cxnSp>
        <p:nvCxnSpPr>
          <p:cNvPr id="258" name="Shape 258"/>
          <p:cNvCxnSpPr>
            <a:stCxn id="24" idx="2"/>
            <a:endCxn id="60" idx="0"/>
          </p:cNvCxnSpPr>
          <p:nvPr/>
        </p:nvCxnSpPr>
        <p:spPr>
          <a:xfrm>
            <a:off x="6097069" y="3563216"/>
            <a:ext cx="1" cy="499024"/>
          </a:xfrm>
          <a:prstGeom prst="straightConnector1">
            <a:avLst/>
          </a:prstGeom>
          <a:noFill/>
          <a:ln w="19050" cap="flat" cmpd="sng">
            <a:solidFill>
              <a:srgbClr val="FFA800"/>
            </a:solidFill>
            <a:prstDash val="solid"/>
            <a:round/>
            <a:headEnd type="diamond" w="med" len="med"/>
            <a:tailEnd type="diamond" w="med" len="med"/>
          </a:ln>
        </p:spPr>
      </p:cxnSp>
      <p:cxnSp>
        <p:nvCxnSpPr>
          <p:cNvPr id="260" name="Shape 260"/>
          <p:cNvCxnSpPr>
            <a:stCxn id="23" idx="2"/>
            <a:endCxn id="24" idx="0"/>
          </p:cNvCxnSpPr>
          <p:nvPr/>
        </p:nvCxnSpPr>
        <p:spPr>
          <a:xfrm>
            <a:off x="6097069" y="2612549"/>
            <a:ext cx="0" cy="472167"/>
          </a:xfrm>
          <a:prstGeom prst="straightConnector1">
            <a:avLst/>
          </a:prstGeom>
          <a:noFill/>
          <a:ln w="19050" cap="flat" cmpd="sng">
            <a:solidFill>
              <a:srgbClr val="FFA800"/>
            </a:solidFill>
            <a:prstDash val="solid"/>
            <a:round/>
            <a:headEnd type="diamond" w="med" len="med"/>
            <a:tailEnd type="diamond" w="med" len="med"/>
          </a:ln>
        </p:spPr>
      </p:cxnSp>
      <p:sp>
        <p:nvSpPr>
          <p:cNvPr id="255" name="Shape 255"/>
          <p:cNvSpPr txBox="1"/>
          <p:nvPr/>
        </p:nvSpPr>
        <p:spPr>
          <a:xfrm>
            <a:off x="4085389" y="386987"/>
            <a:ext cx="4044526" cy="658417"/>
          </a:xfrm>
          <a:prstGeom prst="rect">
            <a:avLst/>
          </a:prstGeom>
          <a:noFill/>
          <a:ln>
            <a:noFill/>
          </a:ln>
        </p:spPr>
        <p:txBody>
          <a:bodyPr spcFirstLastPara="1" wrap="square" lIns="91425" tIns="91425" rIns="91425" bIns="91425" anchor="t" anchorCtr="0">
            <a:noAutofit/>
          </a:bodyPr>
          <a:lstStyle/>
          <a:p>
            <a:pPr algn="ctr"/>
            <a:r>
              <a:rPr lang="en" sz="1800" b="1" err="1">
                <a:solidFill>
                  <a:srgbClr val="FFFFFF"/>
                </a:solidFill>
                <a:latin typeface="Open Sans"/>
                <a:ea typeface="Open Sans"/>
                <a:cs typeface="Open Sans"/>
                <a:sym typeface="Open Sans"/>
              </a:rPr>
              <a:t>Obtención</a:t>
            </a:r>
            <a:r>
              <a:rPr lang="en" sz="1800" b="1">
                <a:solidFill>
                  <a:srgbClr val="FFFFFF"/>
                </a:solidFill>
                <a:latin typeface="Open Sans"/>
                <a:ea typeface="Open Sans"/>
                <a:cs typeface="Open Sans"/>
                <a:sym typeface="Open Sans"/>
              </a:rPr>
              <a:t> y pre-</a:t>
            </a:r>
            <a:r>
              <a:rPr lang="en" sz="1800" b="1" err="1">
                <a:solidFill>
                  <a:srgbClr val="FFFFFF"/>
                </a:solidFill>
                <a:latin typeface="Open Sans"/>
                <a:ea typeface="Open Sans"/>
                <a:cs typeface="Open Sans"/>
                <a:sym typeface="Open Sans"/>
              </a:rPr>
              <a:t>procesamiento</a:t>
            </a:r>
            <a:r>
              <a:rPr lang="en" sz="1800" b="1">
                <a:solidFill>
                  <a:srgbClr val="FFFFFF"/>
                </a:solidFill>
                <a:latin typeface="Open Sans"/>
                <a:ea typeface="Open Sans"/>
                <a:cs typeface="Open Sans"/>
                <a:sym typeface="Open Sans"/>
              </a:rPr>
              <a:t> de </a:t>
            </a:r>
            <a:r>
              <a:rPr lang="en" sz="1800" b="1" err="1">
                <a:solidFill>
                  <a:srgbClr val="FFFFFF"/>
                </a:solidFill>
                <a:latin typeface="Open Sans"/>
                <a:ea typeface="Open Sans"/>
                <a:cs typeface="Open Sans"/>
                <a:sym typeface="Open Sans"/>
              </a:rPr>
              <a:t>datos</a:t>
            </a:r>
            <a:endParaRPr lang="en" sz="1800" b="1" err="1">
              <a:solidFill>
                <a:srgbClr val="FFFFFF"/>
              </a:solidFill>
              <a:latin typeface="Open Sans"/>
              <a:ea typeface="Open Sans"/>
              <a:cs typeface="Open Sans"/>
            </a:endParaRPr>
          </a:p>
        </p:txBody>
      </p:sp>
      <p:sp>
        <p:nvSpPr>
          <p:cNvPr id="60" name="Shape 259"/>
          <p:cNvSpPr txBox="1"/>
          <p:nvPr/>
        </p:nvSpPr>
        <p:spPr>
          <a:xfrm>
            <a:off x="3951505" y="4062240"/>
            <a:ext cx="429113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Medición de resultados</a:t>
            </a:r>
            <a:endParaRPr sz="1800" b="1">
              <a:solidFill>
                <a:srgbClr val="FFFFFF"/>
              </a:solidFill>
              <a:latin typeface="Open Sans"/>
              <a:ea typeface="Open Sans"/>
              <a:cs typeface="Open Sans"/>
              <a:sym typeface="Open Sans"/>
            </a:endParaRPr>
          </a:p>
        </p:txBody>
      </p:sp>
      <p:sp>
        <p:nvSpPr>
          <p:cNvPr id="23" name="Shape 259"/>
          <p:cNvSpPr txBox="1"/>
          <p:nvPr/>
        </p:nvSpPr>
        <p:spPr>
          <a:xfrm>
            <a:off x="3663431" y="2134049"/>
            <a:ext cx="4867275"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Topología y escala de datos</a:t>
            </a:r>
            <a:endParaRPr sz="1800" b="1">
              <a:solidFill>
                <a:srgbClr val="FFFFFF"/>
              </a:solidFill>
              <a:latin typeface="Open Sans"/>
              <a:ea typeface="Open Sans"/>
              <a:cs typeface="Open Sans"/>
              <a:sym typeface="Open Sans"/>
            </a:endParaRPr>
          </a:p>
        </p:txBody>
      </p:sp>
      <p:sp>
        <p:nvSpPr>
          <p:cNvPr id="24" name="Shape 257"/>
          <p:cNvSpPr txBox="1"/>
          <p:nvPr/>
        </p:nvSpPr>
        <p:spPr>
          <a:xfrm>
            <a:off x="3765349" y="3084716"/>
            <a:ext cx="466344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Entrenamiento de CNN</a:t>
            </a:r>
            <a:endParaRPr sz="1800" b="1">
              <a:solidFill>
                <a:srgbClr val="FFFFFF"/>
              </a:solidFill>
              <a:latin typeface="Open Sans"/>
              <a:ea typeface="Open Sans"/>
              <a:cs typeface="Open Sans"/>
              <a:sym typeface="Open Sans"/>
            </a:endParaRPr>
          </a:p>
        </p:txBody>
      </p:sp>
      <p:cxnSp>
        <p:nvCxnSpPr>
          <p:cNvPr id="14" name="Shape 254"/>
          <p:cNvCxnSpPr>
            <a:endCxn id="60" idx="2"/>
          </p:cNvCxnSpPr>
          <p:nvPr/>
        </p:nvCxnSpPr>
        <p:spPr>
          <a:xfrm flipH="1" flipV="1">
            <a:off x="6097070" y="4540740"/>
            <a:ext cx="3693" cy="602760"/>
          </a:xfrm>
          <a:prstGeom prst="straightConnector1">
            <a:avLst/>
          </a:prstGeom>
          <a:noFill/>
          <a:ln w="19050" cap="flat" cmpd="sng">
            <a:solidFill>
              <a:srgbClr val="FFA800"/>
            </a:solidFill>
            <a:prstDash val="solid"/>
            <a:round/>
            <a:headEnd type="none" w="med" len="med"/>
            <a:tailEnd type="diamond" w="med" len="med"/>
          </a:ln>
        </p:spPr>
      </p:cxnSp>
      <p:cxnSp>
        <p:nvCxnSpPr>
          <p:cNvPr id="15" name="Shape 260"/>
          <p:cNvCxnSpPr>
            <a:stCxn id="16" idx="2"/>
            <a:endCxn id="23" idx="0"/>
          </p:cNvCxnSpPr>
          <p:nvPr/>
        </p:nvCxnSpPr>
        <p:spPr>
          <a:xfrm flipH="1">
            <a:off x="6097069" y="1700775"/>
            <a:ext cx="3694" cy="433274"/>
          </a:xfrm>
          <a:prstGeom prst="straightConnector1">
            <a:avLst/>
          </a:prstGeom>
          <a:noFill/>
          <a:ln w="19050" cap="flat" cmpd="sng">
            <a:solidFill>
              <a:srgbClr val="FFA800"/>
            </a:solidFill>
            <a:prstDash val="solid"/>
            <a:round/>
            <a:headEnd type="diamond" w="med" len="med"/>
            <a:tailEnd type="diamond" w="med" len="med"/>
          </a:ln>
        </p:spPr>
      </p:cxnSp>
      <p:sp>
        <p:nvSpPr>
          <p:cNvPr id="16" name="Shape 255"/>
          <p:cNvSpPr txBox="1"/>
          <p:nvPr/>
        </p:nvSpPr>
        <p:spPr>
          <a:xfrm>
            <a:off x="4089083" y="1222275"/>
            <a:ext cx="4023360" cy="478500"/>
          </a:xfrm>
          <a:prstGeom prst="rect">
            <a:avLst/>
          </a:prstGeom>
          <a:noFill/>
          <a:ln>
            <a:noFill/>
          </a:ln>
        </p:spPr>
        <p:txBody>
          <a:bodyPr spcFirstLastPara="1" wrap="square" lIns="91425" tIns="91425" rIns="91425" bIns="91425" anchor="t" anchorCtr="0">
            <a:noAutofit/>
          </a:bodyPr>
          <a:lstStyle/>
          <a:p>
            <a:pPr algn="ctr"/>
            <a:r>
              <a:rPr lang="en" sz="1800" b="1" err="1">
                <a:solidFill>
                  <a:srgbClr val="FFFFFF"/>
                </a:solidFill>
                <a:latin typeface="Open Sans"/>
                <a:ea typeface="Open Sans"/>
                <a:cs typeface="Open Sans"/>
                <a:sym typeface="Open Sans"/>
              </a:rPr>
              <a:t>Definición</a:t>
            </a:r>
            <a:r>
              <a:rPr lang="en" sz="1800" b="1">
                <a:solidFill>
                  <a:srgbClr val="FFFFFF"/>
                </a:solidFill>
                <a:latin typeface="Open Sans"/>
                <a:ea typeface="Open Sans"/>
                <a:cs typeface="Open Sans"/>
                <a:sym typeface="Open Sans"/>
              </a:rPr>
              <a:t> de entradas y salidas</a:t>
            </a:r>
            <a:endParaRPr lang="en" sz="1800" b="1">
              <a:solidFill>
                <a:srgbClr val="FFFFFF"/>
              </a:solidFill>
              <a:latin typeface="Open Sans"/>
              <a:ea typeface="Open Sans"/>
              <a:cs typeface="Open Sans"/>
            </a:endParaRPr>
          </a:p>
        </p:txBody>
      </p:sp>
      <p:cxnSp>
        <p:nvCxnSpPr>
          <p:cNvPr id="22" name="Shape 260"/>
          <p:cNvCxnSpPr>
            <a:stCxn id="255" idx="2"/>
            <a:endCxn id="16" idx="0"/>
          </p:cNvCxnSpPr>
          <p:nvPr/>
        </p:nvCxnSpPr>
        <p:spPr>
          <a:xfrm flipH="1">
            <a:off x="6100763" y="1045404"/>
            <a:ext cx="6889" cy="176871"/>
          </a:xfrm>
          <a:prstGeom prst="straightConnector1">
            <a:avLst/>
          </a:prstGeom>
          <a:noFill/>
          <a:ln w="19050" cap="flat" cmpd="sng">
            <a:solidFill>
              <a:srgbClr val="FFA800"/>
            </a:solidFill>
            <a:prstDash val="solid"/>
            <a:round/>
            <a:headEnd type="diamond" w="med" len="med"/>
            <a:tailEnd type="diamond"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723828" y="701270"/>
            <a:ext cx="3692400" cy="768900"/>
          </a:xfrm>
          <a:prstGeom prst="rect">
            <a:avLst/>
          </a:prstGeom>
        </p:spPr>
        <p:txBody>
          <a:bodyPr spcFirstLastPara="1" wrap="square" lIns="91425" tIns="91425" rIns="91425" bIns="91425" anchor="b" anchorCtr="0">
            <a:noAutofit/>
          </a:bodyPr>
          <a:lstStyle/>
          <a:p>
            <a:r>
              <a:rPr lang="en" sz="2000" err="1">
                <a:solidFill>
                  <a:schemeClr val="bg1"/>
                </a:solidFill>
              </a:rPr>
              <a:t>Obtención</a:t>
            </a:r>
            <a:r>
              <a:rPr lang="en" sz="2000">
                <a:solidFill>
                  <a:schemeClr val="bg1"/>
                </a:solidFill>
              </a:rPr>
              <a:t> y pre-</a:t>
            </a:r>
            <a:r>
              <a:rPr lang="en" sz="2000" err="1">
                <a:solidFill>
                  <a:schemeClr val="bg1"/>
                </a:solidFill>
              </a:rPr>
              <a:t>procesamiento</a:t>
            </a:r>
            <a:r>
              <a:rPr lang="en" sz="2000">
                <a:solidFill>
                  <a:schemeClr val="bg1"/>
                </a:solidFill>
              </a:rPr>
              <a:t> de </a:t>
            </a:r>
            <a:r>
              <a:rPr lang="en" sz="2000" err="1">
                <a:solidFill>
                  <a:schemeClr val="bg1"/>
                </a:solidFill>
              </a:rPr>
              <a:t>datos</a:t>
            </a:r>
          </a:p>
        </p:txBody>
      </p:sp>
      <p:sp>
        <p:nvSpPr>
          <p:cNvPr id="186" name="Shape 186"/>
          <p:cNvSpPr txBox="1">
            <a:spLocks noGrp="1"/>
          </p:cNvSpPr>
          <p:nvPr>
            <p:ph type="body" idx="1"/>
          </p:nvPr>
        </p:nvSpPr>
        <p:spPr>
          <a:xfrm>
            <a:off x="4723828" y="1592721"/>
            <a:ext cx="3692400" cy="3340800"/>
          </a:xfrm>
          <a:prstGeom prst="rect">
            <a:avLst/>
          </a:prstGeom>
        </p:spPr>
        <p:txBody>
          <a:bodyPr spcFirstLastPara="1" wrap="square" lIns="91425" tIns="91425" rIns="91425" bIns="91425" anchor="t" anchorCtr="0">
            <a:noAutofit/>
          </a:bodyPr>
          <a:lstStyle/>
          <a:p>
            <a:pPr marL="285750" indent="-285750"/>
            <a:r>
              <a:rPr lang="en-US" err="1"/>
              <a:t>Recolección</a:t>
            </a:r>
            <a:r>
              <a:rPr lang="en-US"/>
              <a:t> de </a:t>
            </a:r>
            <a:r>
              <a:rPr lang="en-US" err="1"/>
              <a:t>datos</a:t>
            </a:r>
            <a:r>
              <a:rPr lang="en-US"/>
              <a:t> </a:t>
            </a:r>
            <a:r>
              <a:rPr lang="en-US" err="1"/>
              <a:t>en</a:t>
            </a:r>
            <a:r>
              <a:rPr lang="en-US"/>
              <a:t> Mall dataset.</a:t>
            </a:r>
          </a:p>
          <a:p>
            <a:pPr marL="285750" indent="-285750"/>
            <a:r>
              <a:rPr lang="en-US" err="1"/>
              <a:t>Reducción</a:t>
            </a:r>
            <a:r>
              <a:rPr lang="en-US"/>
              <a:t> de </a:t>
            </a:r>
            <a:r>
              <a:rPr lang="en-US" err="1"/>
              <a:t>dimensiones</a:t>
            </a:r>
            <a:r>
              <a:rPr lang="en-US"/>
              <a:t> y </a:t>
            </a:r>
            <a:r>
              <a:rPr lang="en-US" err="1"/>
              <a:t>tamaño</a:t>
            </a:r>
            <a:r>
              <a:rPr lang="en-US"/>
              <a:t> de la imagen.</a:t>
            </a:r>
          </a:p>
          <a:p>
            <a:pPr marL="285750" indent="-285750"/>
            <a:r>
              <a:rPr lang="en-US" err="1"/>
              <a:t>Normalización</a:t>
            </a:r>
            <a:r>
              <a:rPr lang="en-US"/>
              <a:t> de </a:t>
            </a:r>
            <a:r>
              <a:rPr lang="en-US" err="1"/>
              <a:t>valores</a:t>
            </a:r>
            <a:r>
              <a:rPr lang="en-US"/>
              <a:t> de la </a:t>
            </a:r>
            <a:r>
              <a:rPr lang="en-US" err="1"/>
              <a:t>matriz</a:t>
            </a:r>
            <a:r>
              <a:rPr lang="en-US"/>
              <a:t>.</a:t>
            </a:r>
          </a:p>
          <a:p>
            <a:pPr marL="285750" indent="-285750"/>
            <a:r>
              <a:rPr lang="en-US" err="1"/>
              <a:t>Creación</a:t>
            </a:r>
            <a:r>
              <a:rPr lang="en-US"/>
              <a:t> de </a:t>
            </a:r>
            <a:r>
              <a:rPr lang="en-US" err="1"/>
              <a:t>dimensión</a:t>
            </a:r>
            <a:r>
              <a:rPr lang="en-US"/>
              <a:t> extra.</a:t>
            </a:r>
          </a:p>
          <a:p>
            <a:pPr marL="285750" indent="-285750"/>
            <a:r>
              <a:rPr lang="en-US"/>
              <a:t>Los </a:t>
            </a:r>
            <a:r>
              <a:rPr lang="en-US" err="1"/>
              <a:t>datos</a:t>
            </a:r>
            <a:r>
              <a:rPr lang="en-US"/>
              <a:t> no </a:t>
            </a:r>
            <a:r>
              <a:rPr lang="en-US" err="1"/>
              <a:t>presentan</a:t>
            </a:r>
            <a:r>
              <a:rPr lang="en-US"/>
              <a:t> </a:t>
            </a:r>
            <a:r>
              <a:rPr lang="en-US" err="1"/>
              <a:t>desbalance</a:t>
            </a:r>
            <a:r>
              <a:rPr lang="en-US"/>
              <a:t>.</a:t>
            </a:r>
          </a:p>
          <a:p>
            <a:pPr marL="285750" indent="-285750"/>
            <a:endParaRPr lang="en-US"/>
          </a:p>
        </p:txBody>
      </p:sp>
      <p:sp>
        <p:nvSpPr>
          <p:cNvPr id="187" name="Shape 187"/>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24</a:t>
            </a:fld>
            <a:endParaRPr>
              <a:solidFill>
                <a:srgbClr val="294667"/>
              </a:solidFill>
            </a:endParaRPr>
          </a:p>
        </p:txBody>
      </p:sp>
      <p:pic>
        <p:nvPicPr>
          <p:cNvPr id="3" name="Picture 3" descr="Chart, histogram&#10;&#10;Description automatically generated">
            <a:extLst>
              <a:ext uri="{FF2B5EF4-FFF2-40B4-BE49-F238E27FC236}">
                <a16:creationId xmlns:a16="http://schemas.microsoft.com/office/drawing/2014/main" id="{1EA2C53A-AB0C-4C08-A662-A005FEAC3B1C}"/>
              </a:ext>
            </a:extLst>
          </p:cNvPr>
          <p:cNvPicPr>
            <a:picLocks noChangeAspect="1"/>
          </p:cNvPicPr>
          <p:nvPr/>
        </p:nvPicPr>
        <p:blipFill>
          <a:blip r:embed="rId4"/>
          <a:stretch>
            <a:fillRect/>
          </a:stretch>
        </p:blipFill>
        <p:spPr>
          <a:xfrm>
            <a:off x="1930400" y="1981184"/>
            <a:ext cx="2425700" cy="1678550"/>
          </a:xfrm>
          <a:prstGeom prst="rect">
            <a:avLst/>
          </a:prstGeom>
        </p:spPr>
      </p:pic>
      <p:pic>
        <p:nvPicPr>
          <p:cNvPr id="4" name="Picture 4">
            <a:extLst>
              <a:ext uri="{FF2B5EF4-FFF2-40B4-BE49-F238E27FC236}">
                <a16:creationId xmlns:a16="http://schemas.microsoft.com/office/drawing/2014/main" id="{5BE4FC88-6C84-4C7E-915F-5094D692C990}"/>
              </a:ext>
            </a:extLst>
          </p:cNvPr>
          <p:cNvPicPr>
            <a:picLocks noChangeAspect="1"/>
          </p:cNvPicPr>
          <p:nvPr/>
        </p:nvPicPr>
        <p:blipFill>
          <a:blip r:embed="rId5"/>
          <a:stretch>
            <a:fillRect/>
          </a:stretch>
        </p:blipFill>
        <p:spPr>
          <a:xfrm>
            <a:off x="514351" y="3371850"/>
            <a:ext cx="1330779" cy="1330779"/>
          </a:xfrm>
          <a:prstGeom prst="rect">
            <a:avLst/>
          </a:prstGeom>
        </p:spPr>
      </p:pic>
      <p:pic>
        <p:nvPicPr>
          <p:cNvPr id="5" name="Picture 5">
            <a:extLst>
              <a:ext uri="{FF2B5EF4-FFF2-40B4-BE49-F238E27FC236}">
                <a16:creationId xmlns:a16="http://schemas.microsoft.com/office/drawing/2014/main" id="{FB344AD5-D2DE-4F40-BF96-86114376D6C3}"/>
              </a:ext>
            </a:extLst>
          </p:cNvPr>
          <p:cNvPicPr>
            <a:picLocks noChangeAspect="1"/>
          </p:cNvPicPr>
          <p:nvPr/>
        </p:nvPicPr>
        <p:blipFill>
          <a:blip r:embed="rId6"/>
          <a:stretch>
            <a:fillRect/>
          </a:stretch>
        </p:blipFill>
        <p:spPr>
          <a:xfrm>
            <a:off x="514350" y="1991480"/>
            <a:ext cx="1330778" cy="1380979"/>
          </a:xfrm>
          <a:prstGeom prst="rect">
            <a:avLst/>
          </a:prstGeom>
        </p:spPr>
      </p:pic>
      <p:pic>
        <p:nvPicPr>
          <p:cNvPr id="6" name="Picture 6" descr="A picture containing text, floor, walking, sidewalk&#10;&#10;Description automatically generated">
            <a:extLst>
              <a:ext uri="{FF2B5EF4-FFF2-40B4-BE49-F238E27FC236}">
                <a16:creationId xmlns:a16="http://schemas.microsoft.com/office/drawing/2014/main" id="{A4D3D6E4-8FEF-48DE-825D-4330B56C2C13}"/>
              </a:ext>
            </a:extLst>
          </p:cNvPr>
          <p:cNvPicPr>
            <a:picLocks noChangeAspect="1"/>
          </p:cNvPicPr>
          <p:nvPr/>
        </p:nvPicPr>
        <p:blipFill>
          <a:blip r:embed="rId7"/>
          <a:stretch>
            <a:fillRect/>
          </a:stretch>
        </p:blipFill>
        <p:spPr>
          <a:xfrm>
            <a:off x="514350" y="645523"/>
            <a:ext cx="1314452" cy="13378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err="1"/>
              <a:t>Definición</a:t>
            </a:r>
            <a:r>
              <a:rPr lang="en" sz="2400"/>
              <a:t> de Entradas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entrada es una representación matricial del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Las dimensiones de la matriz son definidas por el tamaño de la imagen.</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El pixel toma el valor de 0 a 255.</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5925397" y="1460711"/>
            <a:ext cx="2938357" cy="118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Las imágenes de nuestro problema son de 480x640.</a:t>
            </a:r>
          </a:p>
        </p:txBody>
      </p:sp>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06937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Entrada</a:t>
            </a:r>
          </a:p>
        </p:txBody>
      </p:sp>
      <p:pic>
        <p:nvPicPr>
          <p:cNvPr id="2" name="Picture 4" descr="A picture containing text, indoor&#10;&#10;Description automatically generated">
            <a:extLst>
              <a:ext uri="{FF2B5EF4-FFF2-40B4-BE49-F238E27FC236}">
                <a16:creationId xmlns:a16="http://schemas.microsoft.com/office/drawing/2014/main" id="{AB5363E8-8B5F-473E-8D0E-BD6BC2FF885E}"/>
              </a:ext>
            </a:extLst>
          </p:cNvPr>
          <p:cNvPicPr>
            <a:picLocks noChangeAspect="1"/>
          </p:cNvPicPr>
          <p:nvPr/>
        </p:nvPicPr>
        <p:blipFill>
          <a:blip r:embed="rId4"/>
          <a:stretch>
            <a:fillRect/>
          </a:stretch>
        </p:blipFill>
        <p:spPr>
          <a:xfrm>
            <a:off x="3418946" y="850371"/>
            <a:ext cx="2581275" cy="2066925"/>
          </a:xfrm>
          <a:prstGeom prst="rect">
            <a:avLst/>
          </a:prstGeom>
        </p:spPr>
      </p:pic>
      <p:pic>
        <p:nvPicPr>
          <p:cNvPr id="5" name="Picture 5" descr="Diagram&#10;&#10;Description automatically generated">
            <a:extLst>
              <a:ext uri="{FF2B5EF4-FFF2-40B4-BE49-F238E27FC236}">
                <a16:creationId xmlns:a16="http://schemas.microsoft.com/office/drawing/2014/main" id="{4906F39F-24F1-4094-94E9-78127A93986D}"/>
              </a:ext>
            </a:extLst>
          </p:cNvPr>
          <p:cNvPicPr>
            <a:picLocks noChangeAspect="1"/>
          </p:cNvPicPr>
          <p:nvPr/>
        </p:nvPicPr>
        <p:blipFill>
          <a:blip r:embed="rId5"/>
          <a:stretch>
            <a:fillRect/>
          </a:stretch>
        </p:blipFill>
        <p:spPr>
          <a:xfrm>
            <a:off x="4438650" y="3633399"/>
            <a:ext cx="3177116" cy="1337451"/>
          </a:xfrm>
          <a:prstGeom prst="rect">
            <a:avLst/>
          </a:prstGeom>
        </p:spPr>
      </p:pic>
    </p:spTree>
    <p:extLst>
      <p:ext uri="{BB962C8B-B14F-4D97-AF65-F5344CB8AC3E}">
        <p14:creationId xmlns:p14="http://schemas.microsoft.com/office/powerpoint/2010/main" val="1138191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a:t>Definición de salidas</a:t>
            </a:r>
            <a:endParaRPr sz="2400"/>
          </a:p>
        </p:txBody>
      </p:sp>
      <p:sp>
        <p:nvSpPr>
          <p:cNvPr id="215" name="Shape 2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9" name="Shape 146"/>
          <p:cNvSpPr txBox="1">
            <a:spLocks/>
          </p:cNvSpPr>
          <p:nvPr/>
        </p:nvSpPr>
        <p:spPr>
          <a:xfrm>
            <a:off x="100490" y="1799270"/>
            <a:ext cx="2724789" cy="24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La salida puede tener formas de entre 0 a infinito positivo.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Representación continua positiva.</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Cada salida se compara con el valor real de la multitud </a:t>
            </a:r>
            <a:r>
              <a:rPr lang="es-ES" err="1">
                <a:solidFill>
                  <a:schemeClr val="bg1"/>
                </a:solidFill>
                <a:latin typeface="Open Sans"/>
                <a:ea typeface="Open Sans"/>
                <a:cs typeface="Open Sans"/>
                <a:sym typeface="Open Sans"/>
              </a:rPr>
              <a:t>taggeada</a:t>
            </a:r>
            <a:r>
              <a:rPr lang="es-ES">
                <a:solidFill>
                  <a:schemeClr val="bg1"/>
                </a:solidFill>
                <a:latin typeface="Open Sans"/>
                <a:ea typeface="Open Sans"/>
                <a:cs typeface="Open Sans"/>
                <a:sym typeface="Open Sans"/>
              </a:rPr>
              <a:t> de la foto.</a:t>
            </a:r>
            <a:endParaRPr lang="es-ES">
              <a:solidFill>
                <a:schemeClr val="bg1"/>
              </a:solidFill>
              <a:latin typeface="Open Sans"/>
              <a:ea typeface="Open Sans"/>
              <a:cs typeface="Open Sans"/>
            </a:endParaRPr>
          </a:p>
          <a:p>
            <a:pPr marL="457200" indent="-342900">
              <a:spcBef>
                <a:spcPts val="600"/>
              </a:spcBef>
              <a:buClr>
                <a:srgbClr val="FFA800"/>
              </a:buClr>
              <a:buSzPts val="1800"/>
              <a:buFont typeface="Open Sans"/>
              <a:buChar char="▫"/>
            </a:pPr>
            <a:r>
              <a:rPr lang="es-ES">
                <a:solidFill>
                  <a:schemeClr val="bg1"/>
                </a:solidFill>
                <a:latin typeface="Open Sans"/>
                <a:ea typeface="Open Sans"/>
                <a:cs typeface="Open Sans"/>
                <a:sym typeface="Open Sans"/>
              </a:rPr>
              <a:t>Se toman como aciertos aquellos registros que coincidan.</a:t>
            </a:r>
            <a:endParaRPr lang="es-ES">
              <a:solidFill>
                <a:schemeClr val="bg1"/>
              </a:solidFill>
              <a:latin typeface="Open Sans"/>
              <a:ea typeface="Open Sans"/>
              <a:cs typeface="Open Sans"/>
            </a:endParaRPr>
          </a:p>
        </p:txBody>
      </p:sp>
      <p:sp>
        <p:nvSpPr>
          <p:cNvPr id="11" name="Shape 146"/>
          <p:cNvSpPr txBox="1">
            <a:spLocks/>
          </p:cNvSpPr>
          <p:nvPr/>
        </p:nvSpPr>
        <p:spPr>
          <a:xfrm>
            <a:off x="4602480" y="2859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Cámaras de un centro comercial</a:t>
            </a:r>
          </a:p>
        </p:txBody>
      </p:sp>
      <p:pic>
        <p:nvPicPr>
          <p:cNvPr id="3" name="Picture 3" descr="A picture containing text, old, different&#10;&#10;Description automatically generated">
            <a:extLst>
              <a:ext uri="{FF2B5EF4-FFF2-40B4-BE49-F238E27FC236}">
                <a16:creationId xmlns:a16="http://schemas.microsoft.com/office/drawing/2014/main" id="{273014B0-0356-4E50-98C1-7E8280987AF0}"/>
              </a:ext>
            </a:extLst>
          </p:cNvPr>
          <p:cNvPicPr>
            <a:picLocks noChangeAspect="1"/>
          </p:cNvPicPr>
          <p:nvPr/>
        </p:nvPicPr>
        <p:blipFill>
          <a:blip r:embed="rId4"/>
          <a:stretch>
            <a:fillRect/>
          </a:stretch>
        </p:blipFill>
        <p:spPr>
          <a:xfrm>
            <a:off x="3401484" y="912422"/>
            <a:ext cx="2743200" cy="2048656"/>
          </a:xfrm>
          <a:prstGeom prst="rect">
            <a:avLst/>
          </a:prstGeom>
        </p:spPr>
      </p:pic>
      <p:sp>
        <p:nvSpPr>
          <p:cNvPr id="4" name="TextBox 3">
            <a:extLst>
              <a:ext uri="{FF2B5EF4-FFF2-40B4-BE49-F238E27FC236}">
                <a16:creationId xmlns:a16="http://schemas.microsoft.com/office/drawing/2014/main" id="{A28C6F9B-D32C-4683-B242-536A69C5AD44}"/>
              </a:ext>
            </a:extLst>
          </p:cNvPr>
          <p:cNvSpPr txBox="1"/>
          <p:nvPr/>
        </p:nvSpPr>
        <p:spPr>
          <a:xfrm>
            <a:off x="6322483" y="100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hape 146">
            <a:extLst>
              <a:ext uri="{FF2B5EF4-FFF2-40B4-BE49-F238E27FC236}">
                <a16:creationId xmlns:a16="http://schemas.microsoft.com/office/drawing/2014/main" id="{D2D2E9E8-D01D-49D6-BFA0-6BD6F7C9A6D4}"/>
              </a:ext>
            </a:extLst>
          </p:cNvPr>
          <p:cNvSpPr txBox="1">
            <a:spLocks/>
          </p:cNvSpPr>
          <p:nvPr/>
        </p:nvSpPr>
        <p:spPr>
          <a:xfrm>
            <a:off x="6295813" y="963294"/>
            <a:ext cx="2938357" cy="1983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a:solidFill>
                  <a:srgbClr val="00467C"/>
                </a:solidFill>
              </a:rPr>
              <a:t>Cada imagen tiene asociada un </a:t>
            </a:r>
            <a:r>
              <a:rPr lang="es-CO" err="1">
                <a:solidFill>
                  <a:srgbClr val="00467C"/>
                </a:solidFill>
              </a:rPr>
              <a:t>label</a:t>
            </a:r>
            <a:r>
              <a:rPr lang="es-CO">
                <a:solidFill>
                  <a:srgbClr val="00467C"/>
                </a:solidFill>
              </a:rPr>
              <a:t> que representan la cantidad de personas que están en la imagen, esto para poder generar el modelo que pueda calcular esto para imágenes futuras</a:t>
            </a:r>
          </a:p>
        </p:txBody>
      </p:sp>
      <p:graphicFrame>
        <p:nvGraphicFramePr>
          <p:cNvPr id="15" name="Table 15">
            <a:extLst>
              <a:ext uri="{FF2B5EF4-FFF2-40B4-BE49-F238E27FC236}">
                <a16:creationId xmlns:a16="http://schemas.microsoft.com/office/drawing/2014/main" id="{27ADC70C-1F26-4392-B517-555167749670}"/>
              </a:ext>
            </a:extLst>
          </p:cNvPr>
          <p:cNvGraphicFramePr>
            <a:graphicFrameLocks noGrp="1"/>
          </p:cNvGraphicFramePr>
          <p:nvPr>
            <p:extLst>
              <p:ext uri="{D42A27DB-BD31-4B8C-83A1-F6EECF244321}">
                <p14:modId xmlns:p14="http://schemas.microsoft.com/office/powerpoint/2010/main" val="545206131"/>
              </p:ext>
            </p:extLst>
          </p:nvPr>
        </p:nvGraphicFramePr>
        <p:xfrm>
          <a:off x="3525097" y="3855043"/>
          <a:ext cx="5120640" cy="741680"/>
        </p:xfrm>
        <a:graphic>
          <a:graphicData uri="http://schemas.openxmlformats.org/drawingml/2006/table">
            <a:tbl>
              <a:tblPr firstRow="1" bandRow="1">
                <a:tableStyleId>{CEF043F6-B114-4F1C-B375-6C528A3E8B89}</a:tableStyleId>
              </a:tblPr>
              <a:tblGrid>
                <a:gridCol w="1706880">
                  <a:extLst>
                    <a:ext uri="{9D8B030D-6E8A-4147-A177-3AD203B41FA5}">
                      <a16:colId xmlns:a16="http://schemas.microsoft.com/office/drawing/2014/main" val="1044115374"/>
                    </a:ext>
                  </a:extLst>
                </a:gridCol>
                <a:gridCol w="1706880">
                  <a:extLst>
                    <a:ext uri="{9D8B030D-6E8A-4147-A177-3AD203B41FA5}">
                      <a16:colId xmlns:a16="http://schemas.microsoft.com/office/drawing/2014/main" val="2874386333"/>
                    </a:ext>
                  </a:extLst>
                </a:gridCol>
                <a:gridCol w="1706880">
                  <a:extLst>
                    <a:ext uri="{9D8B030D-6E8A-4147-A177-3AD203B41FA5}">
                      <a16:colId xmlns:a16="http://schemas.microsoft.com/office/drawing/2014/main" val="4288048904"/>
                    </a:ext>
                  </a:extLst>
                </a:gridCol>
              </a:tblGrid>
              <a:tr h="370840">
                <a:tc>
                  <a:txBody>
                    <a:bodyPr/>
                    <a:lstStyle/>
                    <a:p>
                      <a:pPr algn="ctr"/>
                      <a:r>
                        <a:rPr lang="en-US"/>
                        <a:t>Salida del </a:t>
                      </a:r>
                      <a:r>
                        <a:rPr lang="en-US" err="1"/>
                        <a:t>modelo</a:t>
                      </a:r>
                    </a:p>
                  </a:txBody>
                  <a:tcPr/>
                </a:tc>
                <a:tc>
                  <a:txBody>
                    <a:bodyPr/>
                    <a:lstStyle/>
                    <a:p>
                      <a:pPr algn="ctr"/>
                      <a:r>
                        <a:rPr lang="en-US"/>
                        <a:t>Salida real</a:t>
                      </a:r>
                    </a:p>
                  </a:txBody>
                  <a:tcPr/>
                </a:tc>
                <a:tc>
                  <a:txBody>
                    <a:bodyPr/>
                    <a:lstStyle/>
                    <a:p>
                      <a:pPr algn="ctr"/>
                      <a:r>
                        <a:rPr lang="en-US"/>
                        <a:t>Error</a:t>
                      </a:r>
                    </a:p>
                  </a:txBody>
                  <a:tcPr/>
                </a:tc>
                <a:extLst>
                  <a:ext uri="{0D108BD9-81ED-4DB2-BD59-A6C34878D82A}">
                    <a16:rowId xmlns:a16="http://schemas.microsoft.com/office/drawing/2014/main" val="87119627"/>
                  </a:ext>
                </a:extLst>
              </a:tr>
              <a:tr h="370840">
                <a:tc>
                  <a:txBody>
                    <a:bodyPr/>
                    <a:lstStyle/>
                    <a:p>
                      <a:pPr algn="ctr"/>
                      <a:r>
                        <a:rPr lang="en-US"/>
                        <a:t>23</a:t>
                      </a:r>
                    </a:p>
                  </a:txBody>
                  <a:tcPr/>
                </a:tc>
                <a:tc>
                  <a:txBody>
                    <a:bodyPr/>
                    <a:lstStyle/>
                    <a:p>
                      <a:pPr algn="ctr"/>
                      <a:r>
                        <a:rPr lang="en-US"/>
                        <a:t>26</a:t>
                      </a:r>
                    </a:p>
                  </a:txBody>
                  <a:tcPr/>
                </a:tc>
                <a:tc>
                  <a:txBody>
                    <a:bodyPr/>
                    <a:lstStyle/>
                    <a:p>
                      <a:pPr algn="ctr"/>
                      <a:r>
                        <a:rPr lang="en-US"/>
                        <a:t>3</a:t>
                      </a:r>
                    </a:p>
                  </a:txBody>
                  <a:tcPr/>
                </a:tc>
                <a:extLst>
                  <a:ext uri="{0D108BD9-81ED-4DB2-BD59-A6C34878D82A}">
                    <a16:rowId xmlns:a16="http://schemas.microsoft.com/office/drawing/2014/main" val="412441365"/>
                  </a:ext>
                </a:extLst>
              </a:tr>
            </a:tbl>
          </a:graphicData>
        </a:graphic>
      </p:graphicFrame>
      <p:sp>
        <p:nvSpPr>
          <p:cNvPr id="19" name="Shape 146">
            <a:extLst>
              <a:ext uri="{FF2B5EF4-FFF2-40B4-BE49-F238E27FC236}">
                <a16:creationId xmlns:a16="http://schemas.microsoft.com/office/drawing/2014/main" id="{4D4EFA82-98FF-4F1C-AFD2-E12638381EDD}"/>
              </a:ext>
            </a:extLst>
          </p:cNvPr>
          <p:cNvSpPr txBox="1">
            <a:spLocks/>
          </p:cNvSpPr>
          <p:nvPr/>
        </p:nvSpPr>
        <p:spPr>
          <a:xfrm>
            <a:off x="4602480" y="31434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Ejemplo de salida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r="34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994225" y="693650"/>
            <a:ext cx="3797350" cy="768900"/>
          </a:xfrm>
          <a:prstGeom prst="rect">
            <a:avLst/>
          </a:prstGeom>
        </p:spPr>
        <p:txBody>
          <a:bodyPr spcFirstLastPara="1" wrap="square" lIns="91425" tIns="91425" rIns="91425" bIns="91425" anchor="b" anchorCtr="0">
            <a:noAutofit/>
          </a:bodyPr>
          <a:lstStyle/>
          <a:p>
            <a:r>
              <a:rPr lang="en" sz="2000" err="1"/>
              <a:t>Inteligencia</a:t>
            </a:r>
            <a:r>
              <a:rPr lang="en" sz="2000"/>
              <a:t> Computacional</a:t>
            </a:r>
            <a:br>
              <a:rPr lang="en" sz="2000"/>
            </a:br>
            <a:r>
              <a:rPr lang="en" sz="2000"/>
              <a:t>Redes </a:t>
            </a:r>
            <a:r>
              <a:rPr lang="en" sz="2000" err="1"/>
              <a:t>Neuronales</a:t>
            </a:r>
            <a:r>
              <a:rPr lang="en" sz="2000"/>
              <a:t> </a:t>
            </a:r>
            <a:r>
              <a:rPr lang="en" sz="2000" err="1"/>
              <a:t>Artificiales</a:t>
            </a:r>
            <a:r>
              <a:rPr lang="en" sz="2000"/>
              <a:t> </a:t>
            </a:r>
            <a:r>
              <a:rPr lang="en" sz="2000" err="1"/>
              <a:t>Convolucionales</a:t>
            </a:r>
            <a:endParaRPr sz="2000" err="1"/>
          </a:p>
        </p:txBody>
      </p:sp>
      <p:sp>
        <p:nvSpPr>
          <p:cNvPr id="146" name="Shape 146"/>
          <p:cNvSpPr txBox="1">
            <a:spLocks noGrp="1"/>
          </p:cNvSpPr>
          <p:nvPr>
            <p:ph type="body" idx="1"/>
          </p:nvPr>
        </p:nvSpPr>
        <p:spPr>
          <a:xfrm>
            <a:off x="4994224" y="1585101"/>
            <a:ext cx="4020235" cy="3340800"/>
          </a:xfrm>
          <a:prstGeom prst="rect">
            <a:avLst/>
          </a:prstGeom>
          <a:noFill/>
          <a:ln>
            <a:noFill/>
          </a:ln>
        </p:spPr>
        <p:txBody>
          <a:bodyPr spcFirstLastPara="1" wrap="square" lIns="91425" tIns="91425" rIns="91425" bIns="91425" anchor="t" anchorCtr="0">
            <a:noAutofit/>
          </a:bodyPr>
          <a:lstStyle/>
          <a:p>
            <a:r>
              <a:rPr lang="es-CO" sz="1600">
                <a:sym typeface="Arial"/>
              </a:rPr>
              <a:t>Problemas de clasificación, regresión y agrupación.</a:t>
            </a:r>
            <a:endParaRPr lang="es-CO" sz="1600"/>
          </a:p>
          <a:p>
            <a:r>
              <a:rPr lang="es-CO" sz="1600">
                <a:sym typeface="Arial"/>
              </a:rPr>
              <a:t>Aprendizaje supervisado en el problema de regresión.</a:t>
            </a:r>
            <a:endParaRPr lang="es-CO" sz="1600"/>
          </a:p>
          <a:p>
            <a:r>
              <a:rPr lang="es-CO" sz="1600">
                <a:sym typeface="Arial"/>
              </a:rPr>
              <a:t>Las convoluciones y los </a:t>
            </a:r>
            <a:r>
              <a:rPr lang="es-CO" sz="1600" err="1">
                <a:sym typeface="Arial"/>
              </a:rPr>
              <a:t>pooling</a:t>
            </a:r>
            <a:r>
              <a:rPr lang="es-CO" sz="1600">
                <a:sym typeface="Arial"/>
              </a:rPr>
              <a:t> filtran las partes más importantes de la imagen.</a:t>
            </a:r>
            <a:endParaRPr lang="es-CO" sz="1600"/>
          </a:p>
          <a:p>
            <a:r>
              <a:rPr lang="es-CO" sz="1600">
                <a:sym typeface="Arial"/>
              </a:rPr>
              <a:t>Se realiza la búsqueda de la mejor combinación de pesos para una clasificación precisa, junto con los parámetros e </a:t>
            </a:r>
            <a:r>
              <a:rPr lang="es-CO" sz="1600" err="1">
                <a:sym typeface="Arial"/>
              </a:rPr>
              <a:t>hiperparámetros</a:t>
            </a:r>
            <a:r>
              <a:rPr lang="es-CO" sz="1600">
                <a:sym typeface="Arial"/>
              </a:rPr>
              <a:t> definidos en la red.</a:t>
            </a:r>
            <a:endParaRPr sz="1600">
              <a:sym typeface="Arial"/>
            </a:endParaRPr>
          </a:p>
        </p:txBody>
      </p:sp>
      <p:sp>
        <p:nvSpPr>
          <p:cNvPr id="153" name="Shape 153"/>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pic>
        <p:nvPicPr>
          <p:cNvPr id="2" name="Picture 2">
            <a:extLst>
              <a:ext uri="{FF2B5EF4-FFF2-40B4-BE49-F238E27FC236}">
                <a16:creationId xmlns:a16="http://schemas.microsoft.com/office/drawing/2014/main" id="{09BB9CED-AB7B-4ED3-85FA-321A60D9F192}"/>
              </a:ext>
            </a:extLst>
          </p:cNvPr>
          <p:cNvPicPr>
            <a:picLocks noChangeAspect="1"/>
          </p:cNvPicPr>
          <p:nvPr/>
        </p:nvPicPr>
        <p:blipFill>
          <a:blip r:embed="rId4"/>
          <a:stretch>
            <a:fillRect/>
          </a:stretch>
        </p:blipFill>
        <p:spPr>
          <a:xfrm>
            <a:off x="705748" y="694876"/>
            <a:ext cx="2847795" cy="1812805"/>
          </a:xfrm>
          <a:prstGeom prst="rect">
            <a:avLst/>
          </a:prstGeom>
        </p:spPr>
      </p:pic>
      <p:pic>
        <p:nvPicPr>
          <p:cNvPr id="3" name="Picture 3" descr="Chart, surface chart&#10;&#10;Description automatically generated">
            <a:extLst>
              <a:ext uri="{FF2B5EF4-FFF2-40B4-BE49-F238E27FC236}">
                <a16:creationId xmlns:a16="http://schemas.microsoft.com/office/drawing/2014/main" id="{3DEEE187-7624-4DF1-A167-6E259460B202}"/>
              </a:ext>
            </a:extLst>
          </p:cNvPr>
          <p:cNvPicPr>
            <a:picLocks noChangeAspect="1"/>
          </p:cNvPicPr>
          <p:nvPr/>
        </p:nvPicPr>
        <p:blipFill>
          <a:blip r:embed="rId5"/>
          <a:stretch>
            <a:fillRect/>
          </a:stretch>
        </p:blipFill>
        <p:spPr>
          <a:xfrm>
            <a:off x="702733" y="2930404"/>
            <a:ext cx="2838450" cy="1484026"/>
          </a:xfrm>
          <a:prstGeom prst="rect">
            <a:avLst/>
          </a:prstGeom>
        </p:spPr>
      </p:pic>
    </p:spTree>
    <p:extLst>
      <p:ext uri="{BB962C8B-B14F-4D97-AF65-F5344CB8AC3E}">
        <p14:creationId xmlns:p14="http://schemas.microsoft.com/office/powerpoint/2010/main" val="100999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34000" r="45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err="1"/>
              <a:t>Topologías</a:t>
            </a:r>
            <a:endParaRPr sz="2000" err="1"/>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28</a:t>
            </a:fld>
            <a:endParaRPr/>
          </a:p>
        </p:txBody>
      </p:sp>
      <p:sp>
        <p:nvSpPr>
          <p:cNvPr id="14" name="Shape 146"/>
          <p:cNvSpPr txBox="1">
            <a:spLocks/>
          </p:cNvSpPr>
          <p:nvPr/>
        </p:nvSpPr>
        <p:spPr>
          <a:xfrm>
            <a:off x="1" y="1801812"/>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r>
              <a:rPr lang="es-ES" sz="1400">
                <a:solidFill>
                  <a:schemeClr val="bg1"/>
                </a:solidFill>
                <a:latin typeface="+mj-lt"/>
              </a:rPr>
              <a:t>Redes convolucionales.</a:t>
            </a:r>
          </a:p>
          <a:p>
            <a:r>
              <a:rPr lang="es-ES" sz="1400">
                <a:solidFill>
                  <a:schemeClr val="bg1"/>
                </a:solidFill>
                <a:latin typeface="+mj-lt"/>
              </a:rPr>
              <a:t>Combinación de varias capas convolucionales, </a:t>
            </a:r>
            <a:r>
              <a:rPr lang="es-ES" sz="1400" err="1">
                <a:solidFill>
                  <a:schemeClr val="bg1"/>
                </a:solidFill>
                <a:latin typeface="+mj-lt"/>
              </a:rPr>
              <a:t>MaxPooling</a:t>
            </a:r>
            <a:r>
              <a:rPr lang="es-ES" sz="1400">
                <a:solidFill>
                  <a:schemeClr val="bg1"/>
                </a:solidFill>
                <a:latin typeface="+mj-lt"/>
              </a:rPr>
              <a:t> y </a:t>
            </a:r>
            <a:r>
              <a:rPr lang="es-ES" sz="1400" err="1">
                <a:solidFill>
                  <a:schemeClr val="bg1"/>
                </a:solidFill>
                <a:latin typeface="+mj-lt"/>
              </a:rPr>
              <a:t>Dropout</a:t>
            </a:r>
          </a:p>
          <a:p>
            <a:r>
              <a:rPr lang="es-ES" sz="1400" err="1">
                <a:solidFill>
                  <a:schemeClr val="bg1"/>
                </a:solidFill>
                <a:latin typeface="+mj-lt"/>
              </a:rPr>
              <a:t>ReLu</a:t>
            </a:r>
            <a:r>
              <a:rPr lang="es-ES" sz="1400">
                <a:solidFill>
                  <a:schemeClr val="bg1"/>
                </a:solidFill>
                <a:latin typeface="+mj-lt"/>
              </a:rPr>
              <a:t> generalmente para las capas densas ocultas </a:t>
            </a:r>
          </a:p>
          <a:p>
            <a:r>
              <a:rPr lang="es-ES" sz="1400" err="1">
                <a:solidFill>
                  <a:schemeClr val="bg1"/>
                </a:solidFill>
                <a:latin typeface="+mj-lt"/>
              </a:rPr>
              <a:t>Sigmoid</a:t>
            </a:r>
            <a:r>
              <a:rPr lang="es-ES" sz="1400">
                <a:solidFill>
                  <a:schemeClr val="bg1"/>
                </a:solidFill>
                <a:latin typeface="+mj-lt"/>
              </a:rPr>
              <a:t> como función de capa de salida.</a:t>
            </a:r>
          </a:p>
          <a:p>
            <a:r>
              <a:rPr lang="es-ES" sz="1400">
                <a:solidFill>
                  <a:schemeClr val="bg1"/>
                </a:solidFill>
                <a:latin typeface="+mj-lt"/>
              </a:rPr>
              <a:t>Optimizador Adam.</a:t>
            </a:r>
          </a:p>
          <a:p>
            <a:endParaRPr lang="es-ES" sz="1400">
              <a:solidFill>
                <a:schemeClr val="bg1"/>
              </a:solidFill>
              <a:latin typeface="+mj-lt"/>
            </a:endParaRPr>
          </a:p>
          <a:p>
            <a:endParaRPr lang="es-ES" sz="1400">
              <a:solidFill>
                <a:schemeClr val="bg1"/>
              </a:solidFill>
              <a:latin typeface="+mj-lt"/>
            </a:endParaRPr>
          </a:p>
          <a:p>
            <a:pPr marL="114300" indent="0">
              <a:buNone/>
            </a:pPr>
            <a:endParaRPr lang="es-ES" sz="1400">
              <a:solidFill>
                <a:schemeClr val="bg1"/>
              </a:solidFill>
              <a:latin typeface="+mj-lt"/>
            </a:endParaRPr>
          </a:p>
        </p:txBody>
      </p:sp>
      <p:pic>
        <p:nvPicPr>
          <p:cNvPr id="2" name="Picture 3" descr="Chart, schematic&#10;&#10;Description automatically generated">
            <a:extLst>
              <a:ext uri="{FF2B5EF4-FFF2-40B4-BE49-F238E27FC236}">
                <a16:creationId xmlns:a16="http://schemas.microsoft.com/office/drawing/2014/main" id="{99F81F90-DAFB-49CE-A701-49FF9C2EDAB0}"/>
              </a:ext>
            </a:extLst>
          </p:cNvPr>
          <p:cNvPicPr>
            <a:picLocks noChangeAspect="1"/>
          </p:cNvPicPr>
          <p:nvPr/>
        </p:nvPicPr>
        <p:blipFill>
          <a:blip r:embed="rId4"/>
          <a:stretch>
            <a:fillRect/>
          </a:stretch>
        </p:blipFill>
        <p:spPr>
          <a:xfrm>
            <a:off x="4184650" y="379601"/>
            <a:ext cx="3600450" cy="2193549"/>
          </a:xfrm>
          <a:prstGeom prst="rect">
            <a:avLst/>
          </a:prstGeom>
        </p:spPr>
      </p:pic>
      <p:sp>
        <p:nvSpPr>
          <p:cNvPr id="4" name="Arrow: Down 3">
            <a:extLst>
              <a:ext uri="{FF2B5EF4-FFF2-40B4-BE49-F238E27FC236}">
                <a16:creationId xmlns:a16="http://schemas.microsoft.com/office/drawing/2014/main" id="{3D3BE4B2-6E8C-490E-B53D-623EE7056655}"/>
              </a:ext>
            </a:extLst>
          </p:cNvPr>
          <p:cNvSpPr/>
          <p:nvPr/>
        </p:nvSpPr>
        <p:spPr>
          <a:xfrm>
            <a:off x="4668350" y="2844546"/>
            <a:ext cx="486833" cy="529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hape 146">
            <a:extLst>
              <a:ext uri="{FF2B5EF4-FFF2-40B4-BE49-F238E27FC236}">
                <a16:creationId xmlns:a16="http://schemas.microsoft.com/office/drawing/2014/main" id="{6991F17B-36C2-43D7-9ABF-3E5A7E0B756B}"/>
              </a:ext>
            </a:extLst>
          </p:cNvPr>
          <p:cNvSpPr txBox="1">
            <a:spLocks/>
          </p:cNvSpPr>
          <p:nvPr/>
        </p:nvSpPr>
        <p:spPr>
          <a:xfrm>
            <a:off x="3364231" y="374671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Número continuo</a:t>
            </a:r>
          </a:p>
        </p:txBody>
      </p:sp>
      <p:pic>
        <p:nvPicPr>
          <p:cNvPr id="6" name="Picture 6" descr="A picture containing text, indoor&#10;&#10;Description automatically generated">
            <a:extLst>
              <a:ext uri="{FF2B5EF4-FFF2-40B4-BE49-F238E27FC236}">
                <a16:creationId xmlns:a16="http://schemas.microsoft.com/office/drawing/2014/main" id="{6E74ABCB-8BE2-426C-9739-08A50E232066}"/>
              </a:ext>
            </a:extLst>
          </p:cNvPr>
          <p:cNvPicPr>
            <a:picLocks noChangeAspect="1"/>
          </p:cNvPicPr>
          <p:nvPr/>
        </p:nvPicPr>
        <p:blipFill>
          <a:blip r:embed="rId5"/>
          <a:stretch>
            <a:fillRect/>
          </a:stretch>
        </p:blipFill>
        <p:spPr>
          <a:xfrm>
            <a:off x="6311371" y="2877608"/>
            <a:ext cx="2638425" cy="2076450"/>
          </a:xfrm>
          <a:prstGeom prst="rect">
            <a:avLst/>
          </a:prstGeom>
        </p:spPr>
      </p:pic>
    </p:spTree>
    <p:extLst>
      <p:ext uri="{BB962C8B-B14F-4D97-AF65-F5344CB8AC3E}">
        <p14:creationId xmlns:p14="http://schemas.microsoft.com/office/powerpoint/2010/main" val="420507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err="1"/>
              <a:t>Entrenamiento</a:t>
            </a:r>
            <a:endParaRPr sz="2000" err="1"/>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29</a:t>
            </a:fld>
            <a:endParaRPr/>
          </a:p>
        </p:txBody>
      </p:sp>
      <p:sp>
        <p:nvSpPr>
          <p:cNvPr id="14" name="Shape 146"/>
          <p:cNvSpPr txBox="1">
            <a:spLocks/>
          </p:cNvSpPr>
          <p:nvPr/>
        </p:nvSpPr>
        <p:spPr>
          <a:xfrm>
            <a:off x="1" y="1801812"/>
            <a:ext cx="2933444" cy="33416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a:buClr>
                <a:srgbClr val="294667"/>
              </a:buClr>
            </a:pPr>
            <a:r>
              <a:rPr lang="es-ES" sz="1400">
                <a:solidFill>
                  <a:srgbClr val="00467C"/>
                </a:solidFill>
                <a:latin typeface="+mj-lt"/>
              </a:rPr>
              <a:t>Se entrena la red con </a:t>
            </a:r>
            <a:r>
              <a:rPr lang="es-ES" sz="1400" err="1">
                <a:solidFill>
                  <a:srgbClr val="00467C"/>
                </a:solidFill>
                <a:latin typeface="+mj-lt"/>
              </a:rPr>
              <a:t>hiperparametros</a:t>
            </a:r>
            <a:r>
              <a:rPr lang="es-ES" sz="1400">
                <a:solidFill>
                  <a:srgbClr val="00467C"/>
                </a:solidFill>
                <a:latin typeface="+mj-lt"/>
              </a:rPr>
              <a:t> definidos para luego realizar la prueba.</a:t>
            </a:r>
            <a:endParaRPr lang="en-US"/>
          </a:p>
          <a:p>
            <a:pPr>
              <a:buClr>
                <a:srgbClr val="294667"/>
              </a:buClr>
            </a:pPr>
            <a:r>
              <a:rPr lang="es-ES" sz="1400">
                <a:solidFill>
                  <a:srgbClr val="00467C"/>
                </a:solidFill>
                <a:latin typeface="+mj-lt"/>
              </a:rPr>
              <a:t>Se define el optimizador, el </a:t>
            </a:r>
            <a:r>
              <a:rPr lang="es-ES" sz="1400" err="1">
                <a:solidFill>
                  <a:srgbClr val="00467C"/>
                </a:solidFill>
                <a:latin typeface="+mj-lt"/>
              </a:rPr>
              <a:t>learning</a:t>
            </a:r>
            <a:r>
              <a:rPr lang="es-ES" sz="1400">
                <a:solidFill>
                  <a:srgbClr val="00467C"/>
                </a:solidFill>
                <a:latin typeface="+mj-lt"/>
              </a:rPr>
              <a:t> </a:t>
            </a:r>
            <a:r>
              <a:rPr lang="es-ES" sz="1400" err="1">
                <a:solidFill>
                  <a:srgbClr val="00467C"/>
                </a:solidFill>
                <a:latin typeface="+mj-lt"/>
              </a:rPr>
              <a:t>rate</a:t>
            </a:r>
            <a:r>
              <a:rPr lang="es-ES" sz="1400">
                <a:solidFill>
                  <a:srgbClr val="00467C"/>
                </a:solidFill>
                <a:latin typeface="+mj-lt"/>
              </a:rPr>
              <a:t>, función de perdida y métrica para propagar el error.</a:t>
            </a:r>
          </a:p>
          <a:p>
            <a:pPr>
              <a:buClr>
                <a:srgbClr val="294667"/>
              </a:buClr>
            </a:pPr>
            <a:endParaRPr lang="es-ES" sz="1400">
              <a:solidFill>
                <a:srgbClr val="00467C"/>
              </a:solidFill>
              <a:latin typeface="+mj-lt"/>
            </a:endParaRPr>
          </a:p>
        </p:txBody>
      </p:sp>
      <p:pic>
        <p:nvPicPr>
          <p:cNvPr id="4" name="Picture 4">
            <a:extLst>
              <a:ext uri="{FF2B5EF4-FFF2-40B4-BE49-F238E27FC236}">
                <a16:creationId xmlns:a16="http://schemas.microsoft.com/office/drawing/2014/main" id="{80CCC174-616D-4421-AF78-A53CAEE09A8D}"/>
              </a:ext>
            </a:extLst>
          </p:cNvPr>
          <p:cNvPicPr>
            <a:picLocks noChangeAspect="1"/>
          </p:cNvPicPr>
          <p:nvPr/>
        </p:nvPicPr>
        <p:blipFill>
          <a:blip r:embed="rId4"/>
          <a:stretch>
            <a:fillRect/>
          </a:stretch>
        </p:blipFill>
        <p:spPr>
          <a:xfrm>
            <a:off x="3380317" y="2338177"/>
            <a:ext cx="2774950" cy="2552065"/>
          </a:xfrm>
          <a:prstGeom prst="rect">
            <a:avLst/>
          </a:prstGeom>
        </p:spPr>
      </p:pic>
      <p:pic>
        <p:nvPicPr>
          <p:cNvPr id="5" name="Picture 5" descr="A picture containing text, clock&#10;&#10;Description automatically generated">
            <a:extLst>
              <a:ext uri="{FF2B5EF4-FFF2-40B4-BE49-F238E27FC236}">
                <a16:creationId xmlns:a16="http://schemas.microsoft.com/office/drawing/2014/main" id="{C4EED389-6DDC-46F6-9EBE-019FADFEB442}"/>
              </a:ext>
            </a:extLst>
          </p:cNvPr>
          <p:cNvPicPr>
            <a:picLocks noChangeAspect="1"/>
          </p:cNvPicPr>
          <p:nvPr/>
        </p:nvPicPr>
        <p:blipFill>
          <a:blip r:embed="rId5"/>
          <a:stretch>
            <a:fillRect/>
          </a:stretch>
        </p:blipFill>
        <p:spPr>
          <a:xfrm>
            <a:off x="6532033" y="3225800"/>
            <a:ext cx="2514600" cy="914400"/>
          </a:xfrm>
          <a:prstGeom prst="rect">
            <a:avLst/>
          </a:prstGeom>
        </p:spPr>
      </p:pic>
      <p:sp>
        <p:nvSpPr>
          <p:cNvPr id="6" name="Shape 146">
            <a:extLst>
              <a:ext uri="{FF2B5EF4-FFF2-40B4-BE49-F238E27FC236}">
                <a16:creationId xmlns:a16="http://schemas.microsoft.com/office/drawing/2014/main" id="{F02332C4-A7E2-4EF8-975A-12FE8039CCFC}"/>
              </a:ext>
            </a:extLst>
          </p:cNvPr>
          <p:cNvSpPr txBox="1">
            <a:spLocks/>
          </p:cNvSpPr>
          <p:nvPr/>
        </p:nvSpPr>
        <p:spPr>
          <a:xfrm>
            <a:off x="4274398" y="1831128"/>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Optimizador y métrica</a:t>
            </a:r>
          </a:p>
        </p:txBody>
      </p:sp>
      <p:sp>
        <p:nvSpPr>
          <p:cNvPr id="55" name="Shape 146">
            <a:extLst>
              <a:ext uri="{FF2B5EF4-FFF2-40B4-BE49-F238E27FC236}">
                <a16:creationId xmlns:a16="http://schemas.microsoft.com/office/drawing/2014/main" id="{1597B444-F307-470F-AC00-C7AB5DEBD385}"/>
              </a:ext>
            </a:extLst>
          </p:cNvPr>
          <p:cNvSpPr txBox="1">
            <a:spLocks/>
          </p:cNvSpPr>
          <p:nvPr/>
        </p:nvSpPr>
        <p:spPr>
          <a:xfrm>
            <a:off x="4221481" y="95461"/>
            <a:ext cx="3234690" cy="3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rgbClr val="00467C"/>
                </a:solidFill>
              </a:rPr>
              <a:t>Función de perdida</a:t>
            </a:r>
          </a:p>
        </p:txBody>
      </p:sp>
      <p:pic>
        <p:nvPicPr>
          <p:cNvPr id="7" name="Picture 8" descr="Text&#10;&#10;Description automatically generated">
            <a:extLst>
              <a:ext uri="{FF2B5EF4-FFF2-40B4-BE49-F238E27FC236}">
                <a16:creationId xmlns:a16="http://schemas.microsoft.com/office/drawing/2014/main" id="{8DB23C0A-B1E3-4418-B848-58D9B74EBCC0}"/>
              </a:ext>
            </a:extLst>
          </p:cNvPr>
          <p:cNvPicPr>
            <a:picLocks noChangeAspect="1"/>
          </p:cNvPicPr>
          <p:nvPr/>
        </p:nvPicPr>
        <p:blipFill>
          <a:blip r:embed="rId6"/>
          <a:stretch>
            <a:fillRect/>
          </a:stretch>
        </p:blipFill>
        <p:spPr>
          <a:xfrm>
            <a:off x="4576233" y="502985"/>
            <a:ext cx="2743200" cy="1131865"/>
          </a:xfrm>
          <a:prstGeom prst="rect">
            <a:avLst/>
          </a:prstGeom>
        </p:spPr>
      </p:pic>
    </p:spTree>
    <p:extLst>
      <p:ext uri="{BB962C8B-B14F-4D97-AF65-F5344CB8AC3E}">
        <p14:creationId xmlns:p14="http://schemas.microsoft.com/office/powerpoint/2010/main" val="291369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1 Marcador de texto"/>
          <p:cNvSpPr>
            <a:spLocks noGrp="1"/>
          </p:cNvSpPr>
          <p:nvPr>
            <p:ph type="body" idx="1"/>
          </p:nvPr>
        </p:nvSpPr>
        <p:spPr>
          <a:xfrm>
            <a:off x="434340" y="909930"/>
            <a:ext cx="8115300" cy="3003600"/>
          </a:xfrm>
        </p:spPr>
        <p:txBody>
          <a:bodyPr/>
          <a:lstStyle/>
          <a:p>
            <a:r>
              <a:rPr lang="es-ES" sz="2000" b="0"/>
              <a:t>Según la OMS, una de las principales formas de contagio del </a:t>
            </a:r>
            <a:r>
              <a:rPr lang="es-ES" sz="2000">
                <a:solidFill>
                  <a:srgbClr val="FF0000"/>
                </a:solidFill>
              </a:rPr>
              <a:t>covid19</a:t>
            </a:r>
            <a:r>
              <a:rPr lang="es-ES" sz="2000" b="0"/>
              <a:t> son las multitudes.</a:t>
            </a:r>
            <a:r>
              <a:rPr lang="es-ES" sz="2000"/>
              <a:t> </a:t>
            </a:r>
          </a:p>
          <a:p>
            <a:r>
              <a:rPr lang="es-ES" sz="2000" b="0"/>
              <a:t>Aforo del movistar Arena </a:t>
            </a:r>
            <a:r>
              <a:rPr lang="es-ES" sz="2000">
                <a:solidFill>
                  <a:srgbClr val="FF0000"/>
                </a:solidFill>
              </a:rPr>
              <a:t>14.000</a:t>
            </a:r>
            <a:r>
              <a:rPr lang="es-ES" sz="2000" b="0"/>
              <a:t> personas. </a:t>
            </a:r>
          </a:p>
          <a:p>
            <a:r>
              <a:rPr lang="es-ES" sz="2000" b="0"/>
              <a:t>Control en la seguridad de </a:t>
            </a:r>
            <a:r>
              <a:rPr lang="es-ES" sz="2000">
                <a:solidFill>
                  <a:srgbClr val="FF0000"/>
                </a:solidFill>
              </a:rPr>
              <a:t>36.000</a:t>
            </a:r>
            <a:r>
              <a:rPr lang="es-ES" sz="2000" b="0"/>
              <a:t> pasajeros diarios en el aeropuerto El Dorado.</a:t>
            </a:r>
          </a:p>
          <a:p>
            <a:r>
              <a:rPr lang="es-ES" sz="2000" b="0"/>
              <a:t>Conteo de visitantes con un promedio de </a:t>
            </a:r>
            <a:r>
              <a:rPr lang="es-ES" sz="2000">
                <a:solidFill>
                  <a:srgbClr val="FF0000"/>
                </a:solidFill>
              </a:rPr>
              <a:t>16,1 millones </a:t>
            </a:r>
            <a:r>
              <a:rPr lang="es-ES" sz="2000" b="0"/>
              <a:t>al año por centro comercial en Bogotá.</a:t>
            </a:r>
            <a:endParaRPr lang="en-US" sz="2000" b="0"/>
          </a:p>
          <a:p>
            <a:endParaRPr lang="es-ES" sz="2000"/>
          </a:p>
        </p:txBody>
      </p:sp>
      <p:sp>
        <p:nvSpPr>
          <p:cNvPr id="247" name="Shape 2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
        <p:nvSpPr>
          <p:cNvPr id="9" name="Shape 139"/>
          <p:cNvSpPr txBox="1">
            <a:spLocks/>
          </p:cNvSpPr>
          <p:nvPr/>
        </p:nvSpPr>
        <p:spPr>
          <a:xfrm>
            <a:off x="1654575" y="1279025"/>
            <a:ext cx="5911200" cy="300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s-ES" sz="3000" b="1">
              <a:solidFill>
                <a:srgbClr val="00467C"/>
              </a:solidFill>
              <a:latin typeface="Open Sans"/>
            </a:endParaRPr>
          </a:p>
        </p:txBody>
      </p:sp>
      <p:sp>
        <p:nvSpPr>
          <p:cNvPr id="11" name="1 Marcador de texto"/>
          <p:cNvSpPr txBox="1">
            <a:spLocks/>
          </p:cNvSpPr>
          <p:nvPr/>
        </p:nvSpPr>
        <p:spPr>
          <a:xfrm>
            <a:off x="121920" y="3558008"/>
            <a:ext cx="8587740" cy="54007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ctr" rtl="0">
              <a:lnSpc>
                <a:spcPct val="100000"/>
              </a:lnSpc>
              <a:spcBef>
                <a:spcPts val="600"/>
              </a:spcBef>
              <a:spcAft>
                <a:spcPts val="0"/>
              </a:spcAft>
              <a:buClr>
                <a:srgbClr val="FFFFFF"/>
              </a:buClr>
              <a:buSzPts val="3000"/>
              <a:buFont typeface="Open Sans"/>
              <a:buChar char="▫"/>
              <a:defRPr sz="3000" b="1" i="0" u="none" strike="noStrike" cap="none">
                <a:solidFill>
                  <a:srgbClr val="00467C"/>
                </a:solidFill>
                <a:latin typeface="Open Sans"/>
                <a:ea typeface="Open Sans"/>
                <a:cs typeface="Open Sans"/>
                <a:sym typeface="Open Sans"/>
              </a:defRPr>
            </a:lvl1pPr>
            <a:lvl2pPr marL="914400" marR="0" lvl="1"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2pPr>
            <a:lvl3pPr marL="1371600" marR="0" lvl="2"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3pPr>
            <a:lvl4pPr marL="1828800" marR="0" lvl="3"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4pPr>
            <a:lvl5pPr marL="2286000" marR="0" lvl="4"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5pPr>
            <a:lvl6pPr marL="2743200" marR="0" lvl="5"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6pPr>
            <a:lvl7pPr marL="3200400" marR="0" lvl="6"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7pPr>
            <a:lvl8pPr marL="3657600" marR="0" lvl="7"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8pPr>
            <a:lvl9pPr marL="4114800" marR="0" lvl="8" indent="-419100" algn="ctr" rtl="0">
              <a:lnSpc>
                <a:spcPct val="100000"/>
              </a:lnSpc>
              <a:spcBef>
                <a:spcPts val="0"/>
              </a:spcBef>
              <a:spcAft>
                <a:spcPts val="0"/>
              </a:spcAft>
              <a:buClr>
                <a:srgbClr val="FFFFFF"/>
              </a:buClr>
              <a:buSzPts val="3000"/>
              <a:buFont typeface="Open Sans"/>
              <a:buChar char="▫"/>
              <a:defRPr sz="3000" b="1" i="0" u="none" strike="noStrike" cap="none">
                <a:solidFill>
                  <a:srgbClr val="FFFFFF"/>
                </a:solidFill>
                <a:latin typeface="Open Sans"/>
                <a:ea typeface="Open Sans"/>
                <a:cs typeface="Open Sans"/>
                <a:sym typeface="Open Sans"/>
              </a:defRPr>
            </a:lvl9pPr>
          </a:lstStyle>
          <a:p>
            <a:r>
              <a:rPr lang="es-ES" sz="1000" b="0">
                <a:hlinkClick r:id="rId3"/>
              </a:rPr>
              <a:t>https://www.who.int/es/news-room/feature-stories/detail/a-guide-to-who-s-guidance</a:t>
            </a:r>
            <a:endParaRPr lang="es-ES" sz="1000" b="0"/>
          </a:p>
          <a:p>
            <a:r>
              <a:rPr lang="es-ES" sz="1000" b="0">
                <a:hlinkClick r:id="rId4"/>
              </a:rPr>
              <a:t>https://movistararena.co/somos/</a:t>
            </a:r>
            <a:r>
              <a:rPr lang="es-ES" sz="1000" b="0"/>
              <a:t> </a:t>
            </a:r>
          </a:p>
          <a:p>
            <a:r>
              <a:rPr lang="es-ES" sz="1000" b="0">
                <a:hlinkClick r:id="rId5"/>
              </a:rPr>
              <a:t>https://opain-storage.nyc3.cdn.digitaloceanspaces.com/docs/estadisticas-aeropuerto/2021/Estadisticas-2-Trimestre-2021-v3.pdf</a:t>
            </a:r>
            <a:r>
              <a:rPr lang="es-ES" sz="1000" b="0"/>
              <a:t> </a:t>
            </a:r>
          </a:p>
          <a:p>
            <a:r>
              <a:rPr lang="es-ES" sz="1000" b="0"/>
              <a:t> </a:t>
            </a:r>
            <a:r>
              <a:rPr lang="es-ES" sz="1000" b="0">
                <a:hlinkClick r:id="rId6"/>
              </a:rPr>
              <a:t>https://www.mallyretail.com/index.php?id=&amp;id_news=365</a:t>
            </a:r>
            <a:r>
              <a:rPr lang="es-ES" sz="1000" b="0"/>
              <a:t>  </a:t>
            </a:r>
            <a:endParaRPr lang="es-ES" sz="1000"/>
          </a:p>
        </p:txBody>
      </p:sp>
    </p:spTree>
    <p:extLst>
      <p:ext uri="{BB962C8B-B14F-4D97-AF65-F5344CB8AC3E}">
        <p14:creationId xmlns:p14="http://schemas.microsoft.com/office/powerpoint/2010/main" val="357298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41000" b="-3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Herramientas de implementación</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Software y repositorio</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4565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34706" y="796375"/>
            <a:ext cx="4939934" cy="669300"/>
          </a:xfrm>
          <a:prstGeom prst="rect">
            <a:avLst/>
          </a:prstGeom>
        </p:spPr>
        <p:txBody>
          <a:bodyPr spcFirstLastPara="1" wrap="square" lIns="91425" tIns="91425" rIns="91425" bIns="91425" anchor="b" anchorCtr="0">
            <a:noAutofit/>
          </a:bodyPr>
          <a:lstStyle/>
          <a:p>
            <a:r>
              <a:rPr lang="es-ES" sz="2400" err="1"/>
              <a:t>Colab</a:t>
            </a:r>
            <a:r>
              <a:rPr lang="es-ES" sz="2400"/>
              <a:t> herramienta colaborativa para realizar código y </a:t>
            </a:r>
            <a:r>
              <a:rPr lang="es-ES" sz="2400" err="1"/>
              <a:t>spyder</a:t>
            </a:r>
            <a:r>
              <a:rPr lang="es-ES" sz="2400"/>
              <a:t> IDE de </a:t>
            </a:r>
            <a:r>
              <a:rPr lang="es-ES" sz="2400" err="1"/>
              <a:t>python</a:t>
            </a:r>
            <a:endParaRPr lang="en" sz="2400" err="1"/>
          </a:p>
        </p:txBody>
      </p:sp>
      <p:sp>
        <p:nvSpPr>
          <p:cNvPr id="119" name="Shape 119"/>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31</a:t>
            </a:fld>
            <a:endParaRPr>
              <a:solidFill>
                <a:srgbClr val="294667"/>
              </a:solidFill>
            </a:endParaRPr>
          </a:p>
        </p:txBody>
      </p:sp>
      <p:pic>
        <p:nvPicPr>
          <p:cNvPr id="4" name="Picture 4" descr="Logo&#10;&#10;Description automatically generated">
            <a:extLst>
              <a:ext uri="{FF2B5EF4-FFF2-40B4-BE49-F238E27FC236}">
                <a16:creationId xmlns:a16="http://schemas.microsoft.com/office/drawing/2014/main" id="{82266BF5-02D3-4341-83AE-EC4E6E42D6B4}"/>
              </a:ext>
            </a:extLst>
          </p:cNvPr>
          <p:cNvPicPr>
            <a:picLocks noChangeAspect="1"/>
          </p:cNvPicPr>
          <p:nvPr/>
        </p:nvPicPr>
        <p:blipFill>
          <a:blip r:embed="rId4"/>
          <a:stretch>
            <a:fillRect/>
          </a:stretch>
        </p:blipFill>
        <p:spPr>
          <a:xfrm>
            <a:off x="6310313" y="186796"/>
            <a:ext cx="2619375" cy="1743075"/>
          </a:xfrm>
          <a:prstGeom prst="rect">
            <a:avLst/>
          </a:prstGeom>
        </p:spPr>
      </p:pic>
      <p:pic>
        <p:nvPicPr>
          <p:cNvPr id="5" name="Picture 5" descr="A picture containing text, seat&#10;&#10;Description automatically generated">
            <a:extLst>
              <a:ext uri="{FF2B5EF4-FFF2-40B4-BE49-F238E27FC236}">
                <a16:creationId xmlns:a16="http://schemas.microsoft.com/office/drawing/2014/main" id="{FDDFB612-702A-4555-8246-90C9F029DA63}"/>
              </a:ext>
            </a:extLst>
          </p:cNvPr>
          <p:cNvPicPr>
            <a:picLocks noChangeAspect="1"/>
          </p:cNvPicPr>
          <p:nvPr/>
        </p:nvPicPr>
        <p:blipFill>
          <a:blip r:embed="rId5"/>
          <a:stretch>
            <a:fillRect/>
          </a:stretch>
        </p:blipFill>
        <p:spPr>
          <a:xfrm>
            <a:off x="6315604" y="2103438"/>
            <a:ext cx="2629958" cy="2640541"/>
          </a:xfrm>
          <a:prstGeom prst="rect">
            <a:avLst/>
          </a:prstGeom>
        </p:spPr>
      </p:pic>
      <p:pic>
        <p:nvPicPr>
          <p:cNvPr id="8" name="Picture 8" descr="Text&#10;&#10;Description automatically generated">
            <a:extLst>
              <a:ext uri="{FF2B5EF4-FFF2-40B4-BE49-F238E27FC236}">
                <a16:creationId xmlns:a16="http://schemas.microsoft.com/office/drawing/2014/main" id="{06178185-CDD6-4E71-A21E-CEC31BB4A346}"/>
              </a:ext>
            </a:extLst>
          </p:cNvPr>
          <p:cNvPicPr>
            <a:picLocks noChangeAspect="1"/>
          </p:cNvPicPr>
          <p:nvPr/>
        </p:nvPicPr>
        <p:blipFill>
          <a:blip r:embed="rId6"/>
          <a:stretch>
            <a:fillRect/>
          </a:stretch>
        </p:blipFill>
        <p:spPr>
          <a:xfrm>
            <a:off x="99484" y="1846045"/>
            <a:ext cx="2743200" cy="2488577"/>
          </a:xfrm>
          <a:prstGeom prst="rect">
            <a:avLst/>
          </a:prstGeom>
        </p:spPr>
      </p:pic>
      <p:pic>
        <p:nvPicPr>
          <p:cNvPr id="9" name="Picture 9" descr="Text&#10;&#10;Description automatically generated">
            <a:extLst>
              <a:ext uri="{FF2B5EF4-FFF2-40B4-BE49-F238E27FC236}">
                <a16:creationId xmlns:a16="http://schemas.microsoft.com/office/drawing/2014/main" id="{4B01BEBC-3EB0-4BC2-96AC-C17C1EA554E2}"/>
              </a:ext>
            </a:extLst>
          </p:cNvPr>
          <p:cNvPicPr>
            <a:picLocks noChangeAspect="1"/>
          </p:cNvPicPr>
          <p:nvPr/>
        </p:nvPicPr>
        <p:blipFill>
          <a:blip r:embed="rId7"/>
          <a:stretch>
            <a:fillRect/>
          </a:stretch>
        </p:blipFill>
        <p:spPr>
          <a:xfrm>
            <a:off x="2946400" y="1823382"/>
            <a:ext cx="3018366" cy="2480987"/>
          </a:xfrm>
          <a:prstGeom prst="rect">
            <a:avLst/>
          </a:prstGeom>
        </p:spPr>
      </p:pic>
    </p:spTree>
    <p:extLst>
      <p:ext uri="{BB962C8B-B14F-4D97-AF65-F5344CB8AC3E}">
        <p14:creationId xmlns:p14="http://schemas.microsoft.com/office/powerpoint/2010/main" val="297609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45000" b="-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Protocolo Experimental</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indent="0"/>
            <a:r>
              <a:rPr lang="en" err="1"/>
              <a:t>Procedimiento</a:t>
            </a:r>
            <a:r>
              <a:rPr lang="en"/>
              <a:t> de </a:t>
            </a:r>
            <a:r>
              <a:rPr lang="en" err="1"/>
              <a:t>ejecución</a:t>
            </a:r>
            <a:r>
              <a:rPr lang="en"/>
              <a:t>, </a:t>
            </a:r>
            <a:r>
              <a:rPr lang="en" err="1"/>
              <a:t>prueba</a:t>
            </a:r>
            <a:r>
              <a:rPr lang="en"/>
              <a:t> y </a:t>
            </a:r>
            <a:r>
              <a:rPr lang="en" err="1"/>
              <a:t>tuneo</a:t>
            </a: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58880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Shape 140"/>
          <p:cNvSpPr txBox="1">
            <a:spLocks noGrp="1"/>
          </p:cNvSpPr>
          <p:nvPr>
            <p:ph type="sldNum" idx="12"/>
          </p:nvPr>
        </p:nvSpPr>
        <p:spPr>
          <a:xfrm>
            <a:off x="265275" y="4607475"/>
            <a:ext cx="86169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33</a:t>
            </a:fld>
            <a:endParaRPr/>
          </a:p>
        </p:txBody>
      </p:sp>
      <p:sp>
        <p:nvSpPr>
          <p:cNvPr id="3" name="2 Rectángulo"/>
          <p:cNvSpPr/>
          <p:nvPr/>
        </p:nvSpPr>
        <p:spPr>
          <a:xfrm>
            <a:off x="4893674" y="3055149"/>
            <a:ext cx="3572690" cy="1323439"/>
          </a:xfrm>
          <a:prstGeom prst="rect">
            <a:avLst/>
          </a:prstGeom>
        </p:spPr>
        <p:txBody>
          <a:bodyPr wrap="square" lIns="91440" tIns="45720" rIns="91440" bIns="45720" anchor="t">
            <a:spAutoFit/>
          </a:bodyPr>
          <a:lstStyle/>
          <a:p>
            <a:pPr algn="ctr"/>
            <a:r>
              <a:rPr lang="es-CO" sz="1600">
                <a:solidFill>
                  <a:srgbClr val="00467C"/>
                </a:solidFill>
              </a:rPr>
              <a:t>Debido al costo computacional que tenía la VGG16 se realizaron variaciones más simplificadas para poder tener un buen resultado en un menor tiempo.</a:t>
            </a:r>
            <a:endParaRPr lang="en-US" sz="1600">
              <a:solidFill>
                <a:srgbClr val="00467C"/>
              </a:solidFill>
            </a:endParaRPr>
          </a:p>
        </p:txBody>
      </p:sp>
      <p:pic>
        <p:nvPicPr>
          <p:cNvPr id="4" name="Picture 4" descr="Table&#10;&#10;Description automatically generated">
            <a:extLst>
              <a:ext uri="{FF2B5EF4-FFF2-40B4-BE49-F238E27FC236}">
                <a16:creationId xmlns:a16="http://schemas.microsoft.com/office/drawing/2014/main" id="{3EFE1AAE-4107-49C6-859A-28F320205BD7}"/>
              </a:ext>
            </a:extLst>
          </p:cNvPr>
          <p:cNvPicPr>
            <a:picLocks noChangeAspect="1"/>
          </p:cNvPicPr>
          <p:nvPr/>
        </p:nvPicPr>
        <p:blipFill>
          <a:blip r:embed="rId3"/>
          <a:stretch>
            <a:fillRect/>
          </a:stretch>
        </p:blipFill>
        <p:spPr>
          <a:xfrm>
            <a:off x="587828" y="966651"/>
            <a:ext cx="7968342" cy="1601832"/>
          </a:xfrm>
          <a:prstGeom prst="rect">
            <a:avLst/>
          </a:prstGeom>
        </p:spPr>
      </p:pic>
      <p:sp>
        <p:nvSpPr>
          <p:cNvPr id="7" name="TextBox 6">
            <a:extLst>
              <a:ext uri="{FF2B5EF4-FFF2-40B4-BE49-F238E27FC236}">
                <a16:creationId xmlns:a16="http://schemas.microsoft.com/office/drawing/2014/main" id="{2341A993-6EBC-4661-A03B-45085C80A85E}"/>
              </a:ext>
            </a:extLst>
          </p:cNvPr>
          <p:cNvSpPr txBox="1"/>
          <p:nvPr/>
        </p:nvSpPr>
        <p:spPr>
          <a:xfrm>
            <a:off x="3420835" y="2571750"/>
            <a:ext cx="22941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a:t>Arquitectura CNN VGG16</a:t>
            </a:r>
            <a:endParaRPr lang="en-US"/>
          </a:p>
        </p:txBody>
      </p:sp>
      <p:sp>
        <p:nvSpPr>
          <p:cNvPr id="10" name="2 Rectángulo">
            <a:extLst>
              <a:ext uri="{FF2B5EF4-FFF2-40B4-BE49-F238E27FC236}">
                <a16:creationId xmlns:a16="http://schemas.microsoft.com/office/drawing/2014/main" id="{38892EB6-EEE4-417C-A9E0-B3756D100E36}"/>
              </a:ext>
            </a:extLst>
          </p:cNvPr>
          <p:cNvSpPr/>
          <p:nvPr/>
        </p:nvSpPr>
        <p:spPr>
          <a:xfrm>
            <a:off x="1105444" y="3055149"/>
            <a:ext cx="3017520" cy="1077218"/>
          </a:xfrm>
          <a:prstGeom prst="rect">
            <a:avLst/>
          </a:prstGeom>
        </p:spPr>
        <p:txBody>
          <a:bodyPr wrap="square" lIns="91440" tIns="45720" rIns="91440" bIns="45720" anchor="t">
            <a:spAutoFit/>
          </a:bodyPr>
          <a:lstStyle/>
          <a:p>
            <a:pPr algn="ctr"/>
            <a:r>
              <a:rPr lang="es-CO" sz="1600">
                <a:solidFill>
                  <a:srgbClr val="00467C"/>
                </a:solidFill>
              </a:rPr>
              <a:t>Dicha estructura va a ser tenida en cuenta para buscar variaciones y así lograr obtener diferentes escenarios.</a:t>
            </a:r>
          </a:p>
        </p:txBody>
      </p:sp>
    </p:spTree>
    <p:extLst>
      <p:ext uri="{BB962C8B-B14F-4D97-AF65-F5344CB8AC3E}">
        <p14:creationId xmlns:p14="http://schemas.microsoft.com/office/powerpoint/2010/main" val="2605946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28000" b="-2000"/>
          </a:stretch>
        </a:blipFill>
        <a:effectLst/>
      </p:bgPr>
    </p:bg>
    <p:spTree>
      <p:nvGrpSpPr>
        <p:cNvPr id="1" name="Shape 300"/>
        <p:cNvGrpSpPr/>
        <p:nvPr/>
      </p:nvGrpSpPr>
      <p:grpSpPr>
        <a:xfrm>
          <a:off x="0" y="0"/>
          <a:ext cx="0" cy="0"/>
          <a:chOff x="0" y="0"/>
          <a:chExt cx="0" cy="0"/>
        </a:xfrm>
      </p:grpSpPr>
      <p:sp>
        <p:nvSpPr>
          <p:cNvPr id="304" name="Shape 304"/>
          <p:cNvSpPr txBox="1">
            <a:spLocks noGrp="1"/>
          </p:cNvSpPr>
          <p:nvPr>
            <p:ph type="title"/>
          </p:nvPr>
        </p:nvSpPr>
        <p:spPr>
          <a:xfrm>
            <a:off x="442405" y="1273750"/>
            <a:ext cx="1437108" cy="446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Protocolo</a:t>
            </a:r>
            <a:endParaRPr sz="2000"/>
          </a:p>
        </p:txBody>
      </p:sp>
      <p:sp>
        <p:nvSpPr>
          <p:cNvPr id="303" name="Shape 30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34</a:t>
            </a:fld>
            <a:endParaRPr/>
          </a:p>
        </p:txBody>
      </p:sp>
      <p:sp>
        <p:nvSpPr>
          <p:cNvPr id="305" name="Shape 305"/>
          <p:cNvSpPr txBox="1">
            <a:spLocks noGrp="1"/>
          </p:cNvSpPr>
          <p:nvPr>
            <p:ph type="body" idx="4294967295"/>
          </p:nvPr>
        </p:nvSpPr>
        <p:spPr>
          <a:xfrm>
            <a:off x="364671" y="1889737"/>
            <a:ext cx="2584450" cy="2387146"/>
          </a:xfrm>
          <a:prstGeom prst="rect">
            <a:avLst/>
          </a:prstGeom>
        </p:spPr>
        <p:txBody>
          <a:bodyPr spcFirstLastPara="1" wrap="square" lIns="91425" tIns="91425" rIns="91425" bIns="91425" anchor="t" anchorCtr="0">
            <a:noAutofit/>
          </a:bodyPr>
          <a:lstStyle/>
          <a:p>
            <a:pPr marL="0" indent="0">
              <a:buNone/>
            </a:pPr>
            <a:r>
              <a:rPr lang="es-CO" sz="1400">
                <a:solidFill>
                  <a:schemeClr val="bg1"/>
                </a:solidFill>
              </a:rPr>
              <a:t>Como podemos ver se debe llenar esta tabla con el MAE de cada una de las configuraciones propuestas, así podemos comparar los resultados y decidir qué configuración nos conviene para nuestro problema propuesto.</a:t>
            </a:r>
            <a:r>
              <a:rPr lang="en" sz="1400">
                <a:solidFill>
                  <a:schemeClr val="bg1"/>
                </a:solidFill>
              </a:rPr>
              <a:t> </a:t>
            </a:r>
            <a:endParaRPr lang="en-US">
              <a:solidFill>
                <a:schemeClr val="bg1"/>
              </a:solidFill>
            </a:endParaRPr>
          </a:p>
          <a:p>
            <a:pPr marL="0" lvl="0" indent="0" rtl="0">
              <a:spcBef>
                <a:spcPts val="600"/>
              </a:spcBef>
              <a:spcAft>
                <a:spcPts val="0"/>
              </a:spcAft>
              <a:buNone/>
            </a:pPr>
            <a:endParaRPr lang="en" sz="1400">
              <a:solidFill>
                <a:schemeClr val="bg1"/>
              </a:solidFill>
            </a:endParaRPr>
          </a:p>
        </p:txBody>
      </p:sp>
      <p:pic>
        <p:nvPicPr>
          <p:cNvPr id="2" name="Picture 2" descr="Table&#10;&#10;Description automatically generated">
            <a:extLst>
              <a:ext uri="{FF2B5EF4-FFF2-40B4-BE49-F238E27FC236}">
                <a16:creationId xmlns:a16="http://schemas.microsoft.com/office/drawing/2014/main" id="{BFB08221-5452-4878-B7F7-63A3ABA0B7CE}"/>
              </a:ext>
            </a:extLst>
          </p:cNvPr>
          <p:cNvPicPr>
            <a:picLocks noChangeAspect="1"/>
          </p:cNvPicPr>
          <p:nvPr/>
        </p:nvPicPr>
        <p:blipFill>
          <a:blip r:embed="rId4"/>
          <a:stretch>
            <a:fillRect/>
          </a:stretch>
        </p:blipFill>
        <p:spPr>
          <a:xfrm>
            <a:off x="3159579" y="1101336"/>
            <a:ext cx="5861957" cy="1389613"/>
          </a:xfrm>
          <a:prstGeom prst="rect">
            <a:avLst/>
          </a:prstGeom>
        </p:spPr>
      </p:pic>
      <p:sp>
        <p:nvSpPr>
          <p:cNvPr id="3" name="TextBox 2">
            <a:extLst>
              <a:ext uri="{FF2B5EF4-FFF2-40B4-BE49-F238E27FC236}">
                <a16:creationId xmlns:a16="http://schemas.microsoft.com/office/drawing/2014/main" id="{824B0901-75BD-4AF5-8EB8-C017E08C0BFC}"/>
              </a:ext>
            </a:extLst>
          </p:cNvPr>
          <p:cNvSpPr txBox="1"/>
          <p:nvPr/>
        </p:nvSpPr>
        <p:spPr>
          <a:xfrm>
            <a:off x="3159578" y="400049"/>
            <a:ext cx="59354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1600">
                <a:solidFill>
                  <a:srgbClr val="00467C"/>
                </a:solidFill>
              </a:rPr>
              <a:t>Se propone el siguiente cuadrado latino para poder comparar distintas configuraciones</a:t>
            </a:r>
          </a:p>
        </p:txBody>
      </p:sp>
      <p:sp>
        <p:nvSpPr>
          <p:cNvPr id="5" name="TextBox 4">
            <a:extLst>
              <a:ext uri="{FF2B5EF4-FFF2-40B4-BE49-F238E27FC236}">
                <a16:creationId xmlns:a16="http://schemas.microsoft.com/office/drawing/2014/main" id="{1E3DDA04-BEFE-4522-A297-CB5A42EE30A3}"/>
              </a:ext>
            </a:extLst>
          </p:cNvPr>
          <p:cNvSpPr txBox="1"/>
          <p:nvPr/>
        </p:nvSpPr>
        <p:spPr>
          <a:xfrm>
            <a:off x="3143250" y="2588079"/>
            <a:ext cx="58946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t>Las letras que componen la tabla hacen referencia a las variaciones experimentales que se realizaron sobre el tamaño de los </a:t>
            </a:r>
            <a:r>
              <a:rPr lang="es-CO" err="1"/>
              <a:t>Kernels</a:t>
            </a:r>
            <a:r>
              <a:rPr lang="es-CO"/>
              <a:t> y los optimizadores, como se muestra a continuación:</a:t>
            </a:r>
            <a:r>
              <a:rPr lang="en-GB"/>
              <a:t> </a:t>
            </a:r>
            <a:endParaRPr lang="en-US"/>
          </a:p>
        </p:txBody>
      </p:sp>
      <p:graphicFrame>
        <p:nvGraphicFramePr>
          <p:cNvPr id="16" name="Tabla 16">
            <a:extLst>
              <a:ext uri="{FF2B5EF4-FFF2-40B4-BE49-F238E27FC236}">
                <a16:creationId xmlns:a16="http://schemas.microsoft.com/office/drawing/2014/main" id="{E8487ED7-7A93-4176-A09D-378C347EDBE3}"/>
              </a:ext>
            </a:extLst>
          </p:cNvPr>
          <p:cNvGraphicFramePr>
            <a:graphicFrameLocks noGrp="1"/>
          </p:cNvGraphicFramePr>
          <p:nvPr>
            <p:extLst>
              <p:ext uri="{D42A27DB-BD31-4B8C-83A1-F6EECF244321}">
                <p14:modId xmlns:p14="http://schemas.microsoft.com/office/powerpoint/2010/main" val="1341161477"/>
              </p:ext>
            </p:extLst>
          </p:nvPr>
        </p:nvGraphicFramePr>
        <p:xfrm>
          <a:off x="4247536" y="3480091"/>
          <a:ext cx="3495367" cy="1263360"/>
        </p:xfrm>
        <a:graphic>
          <a:graphicData uri="http://schemas.openxmlformats.org/drawingml/2006/table">
            <a:tbl>
              <a:tblPr firstRow="1" bandRow="1">
                <a:tableStyleId>{CEF043F6-B114-4F1C-B375-6C528A3E8B89}</a:tableStyleId>
              </a:tblPr>
              <a:tblGrid>
                <a:gridCol w="1309929">
                  <a:extLst>
                    <a:ext uri="{9D8B030D-6E8A-4147-A177-3AD203B41FA5}">
                      <a16:colId xmlns:a16="http://schemas.microsoft.com/office/drawing/2014/main" val="3380377070"/>
                    </a:ext>
                  </a:extLst>
                </a:gridCol>
                <a:gridCol w="2185438">
                  <a:extLst>
                    <a:ext uri="{9D8B030D-6E8A-4147-A177-3AD203B41FA5}">
                      <a16:colId xmlns:a16="http://schemas.microsoft.com/office/drawing/2014/main" val="637709443"/>
                    </a:ext>
                  </a:extLst>
                </a:gridCol>
              </a:tblGrid>
              <a:tr h="288000">
                <a:tc>
                  <a:txBody>
                    <a:bodyPr/>
                    <a:lstStyle/>
                    <a:p>
                      <a:pPr indent="144145" algn="ctr" hangingPunct="0">
                        <a:lnSpc>
                          <a:spcPts val="1200"/>
                        </a:lnSpc>
                      </a:pPr>
                      <a:r>
                        <a:rPr lang="es-CO" sz="1000" b="1">
                          <a:effectLst/>
                          <a:latin typeface="+mj-lt"/>
                          <a:ea typeface="Times New Roman" panose="02020603050405020304" pitchFamily="18" charset="0"/>
                          <a:cs typeface="Times New Roman" panose="02020603050405020304" pitchFamily="18" charset="0"/>
                        </a:rPr>
                        <a:t>Letra descriptiva</a:t>
                      </a:r>
                      <a:endParaRPr lang="en-US" sz="10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indent="144145" algn="ctr" hangingPunct="0">
                        <a:lnSpc>
                          <a:spcPts val="1200"/>
                        </a:lnSpc>
                      </a:pPr>
                      <a:r>
                        <a:rPr lang="es-CO" sz="1000" b="1">
                          <a:effectLst/>
                          <a:latin typeface="+mj-lt"/>
                          <a:ea typeface="Times New Roman" panose="02020603050405020304" pitchFamily="18" charset="0"/>
                          <a:cs typeface="Times New Roman" panose="02020603050405020304" pitchFamily="18" charset="0"/>
                        </a:rPr>
                        <a:t>Hiperparámetros</a:t>
                      </a:r>
                      <a:endParaRPr lang="en-US" sz="1000" b="1">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2832981"/>
                  </a:ext>
                </a:extLst>
              </a:tr>
              <a:tr h="0">
                <a:tc>
                  <a:txBody>
                    <a:bodyPr/>
                    <a:lstStyle/>
                    <a:p>
                      <a:r>
                        <a:rPr lang="en-US" sz="1000">
                          <a:latin typeface="+mj-lt"/>
                          <a:cs typeface="Times New Roman" panose="02020603050405020304" pitchFamily="18" charset="0"/>
                        </a:rPr>
                        <a:t>A</a:t>
                      </a:r>
                    </a:p>
                  </a:txBody>
                  <a:tcPr/>
                </a:tc>
                <a:tc>
                  <a:txBody>
                    <a:bodyPr/>
                    <a:lstStyle/>
                    <a:p>
                      <a:r>
                        <a:rPr lang="en-US" sz="1000">
                          <a:latin typeface="+mj-lt"/>
                          <a:cs typeface="Times New Roman" panose="02020603050405020304" pitchFamily="18" charset="0"/>
                        </a:rPr>
                        <a:t>Kernel (2x2) Adam</a:t>
                      </a:r>
                    </a:p>
                  </a:txBody>
                  <a:tcPr/>
                </a:tc>
                <a:extLst>
                  <a:ext uri="{0D108BD9-81ED-4DB2-BD59-A6C34878D82A}">
                    <a16:rowId xmlns:a16="http://schemas.microsoft.com/office/drawing/2014/main" val="4249998801"/>
                  </a:ext>
                </a:extLst>
              </a:tr>
              <a:tr h="0">
                <a:tc>
                  <a:txBody>
                    <a:bodyPr/>
                    <a:lstStyle/>
                    <a:p>
                      <a:r>
                        <a:rPr lang="en-US" sz="1000">
                          <a:latin typeface="+mj-lt"/>
                          <a:cs typeface="Times New Roman" panose="02020603050405020304" pitchFamily="18" charset="0"/>
                        </a:rPr>
                        <a:t>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1000" b="0" i="0" u="none" strike="noStrike" cap="none" err="1">
                          <a:solidFill>
                            <a:srgbClr val="000000"/>
                          </a:solidFill>
                          <a:latin typeface="+mj-lt"/>
                          <a:ea typeface="Arial"/>
                          <a:cs typeface="Times New Roman" panose="02020603050405020304" pitchFamily="18" charset="0"/>
                          <a:sym typeface="Arial"/>
                        </a:rPr>
                        <a:t>Kernel</a:t>
                      </a:r>
                      <a:r>
                        <a:rPr lang="es-CO" sz="1000" b="0" i="0" u="none" strike="noStrike" cap="none">
                          <a:solidFill>
                            <a:srgbClr val="000000"/>
                          </a:solidFill>
                          <a:latin typeface="+mj-lt"/>
                          <a:ea typeface="Arial"/>
                          <a:cs typeface="Times New Roman" panose="02020603050405020304" pitchFamily="18" charset="0"/>
                          <a:sym typeface="Arial"/>
                        </a:rPr>
                        <a:t> (2x2) SGD</a:t>
                      </a:r>
                      <a:endParaRPr lang="en-US" sz="1000" b="0" i="0" u="none" strike="noStrike" cap="none">
                        <a:solidFill>
                          <a:srgbClr val="000000"/>
                        </a:solidFill>
                        <a:latin typeface="+mj-lt"/>
                        <a:ea typeface="Arial"/>
                        <a:cs typeface="Times New Roman" panose="02020603050405020304" pitchFamily="18" charset="0"/>
                        <a:sym typeface="Arial"/>
                      </a:endParaRPr>
                    </a:p>
                  </a:txBody>
                  <a:tcPr/>
                </a:tc>
                <a:extLst>
                  <a:ext uri="{0D108BD9-81ED-4DB2-BD59-A6C34878D82A}">
                    <a16:rowId xmlns:a16="http://schemas.microsoft.com/office/drawing/2014/main" val="1422357051"/>
                  </a:ext>
                </a:extLst>
              </a:tr>
              <a:tr h="0">
                <a:tc>
                  <a:txBody>
                    <a:bodyPr/>
                    <a:lstStyle/>
                    <a:p>
                      <a:r>
                        <a:rPr lang="en-US" sz="1000">
                          <a:latin typeface="+mj-lt"/>
                          <a:cs typeface="Times New Roman" panose="02020603050405020304" pitchFamily="18" charset="0"/>
                        </a:rPr>
                        <a:t>C</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CO" sz="1000" b="0" i="0" u="none" strike="noStrike" cap="none" err="1">
                          <a:solidFill>
                            <a:srgbClr val="000000"/>
                          </a:solidFill>
                          <a:latin typeface="+mj-lt"/>
                          <a:ea typeface="Arial"/>
                          <a:cs typeface="Times New Roman" panose="02020603050405020304" pitchFamily="18" charset="0"/>
                          <a:sym typeface="Arial"/>
                        </a:rPr>
                        <a:t>Kernel</a:t>
                      </a:r>
                      <a:r>
                        <a:rPr lang="es-CO" sz="1000" b="0" i="0" u="none" strike="noStrike" cap="none">
                          <a:solidFill>
                            <a:srgbClr val="000000"/>
                          </a:solidFill>
                          <a:latin typeface="+mj-lt"/>
                          <a:ea typeface="Arial"/>
                          <a:cs typeface="Times New Roman" panose="02020603050405020304" pitchFamily="18" charset="0"/>
                          <a:sym typeface="Arial"/>
                        </a:rPr>
                        <a:t> (3x3) Adam </a:t>
                      </a:r>
                      <a:endParaRPr lang="en-US" sz="1000" b="0" i="0" u="none" strike="noStrike" cap="none">
                        <a:solidFill>
                          <a:srgbClr val="000000"/>
                        </a:solidFill>
                        <a:latin typeface="+mj-lt"/>
                        <a:cs typeface="Times New Roman" panose="02020603050405020304" pitchFamily="18" charset="0"/>
                        <a:sym typeface="Arial"/>
                      </a:endParaRPr>
                    </a:p>
                  </a:txBody>
                  <a:tcPr/>
                </a:tc>
                <a:extLst>
                  <a:ext uri="{0D108BD9-81ED-4DB2-BD59-A6C34878D82A}">
                    <a16:rowId xmlns:a16="http://schemas.microsoft.com/office/drawing/2014/main" val="859163329"/>
                  </a:ext>
                </a:extLst>
              </a:tr>
              <a:tr h="0">
                <a:tc>
                  <a:txBody>
                    <a:bodyPr/>
                    <a:lstStyle/>
                    <a:p>
                      <a:r>
                        <a:rPr lang="en-US" sz="1000">
                          <a:latin typeface="+mj-lt"/>
                          <a:cs typeface="Times New Roman" panose="02020603050405020304" pitchFamily="18" charset="0"/>
                        </a:rPr>
                        <a:t>D</a:t>
                      </a:r>
                    </a:p>
                  </a:txBody>
                  <a:tcPr/>
                </a:tc>
                <a:tc>
                  <a:txBody>
                    <a:bodyPr/>
                    <a:lstStyle/>
                    <a:p>
                      <a:r>
                        <a:rPr lang="en-US" sz="1000">
                          <a:latin typeface="+mj-lt"/>
                          <a:cs typeface="Times New Roman" panose="02020603050405020304" pitchFamily="18" charset="0"/>
                        </a:rPr>
                        <a:t>Kernel (3x3) SGD</a:t>
                      </a:r>
                    </a:p>
                  </a:txBody>
                  <a:tcPr/>
                </a:tc>
                <a:extLst>
                  <a:ext uri="{0D108BD9-81ED-4DB2-BD59-A6C34878D82A}">
                    <a16:rowId xmlns:a16="http://schemas.microsoft.com/office/drawing/2014/main" val="389260253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35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Resultados</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Precisión en la clasificación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616745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36</a:t>
            </a:fld>
            <a:endParaRPr/>
          </a:p>
        </p:txBody>
      </p:sp>
      <p:sp>
        <p:nvSpPr>
          <p:cNvPr id="5" name="Shape 304"/>
          <p:cNvSpPr txBox="1">
            <a:spLocks/>
          </p:cNvSpPr>
          <p:nvPr/>
        </p:nvSpPr>
        <p:spPr>
          <a:xfrm>
            <a:off x="717551" y="337579"/>
            <a:ext cx="7891234" cy="674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2400">
                <a:solidFill>
                  <a:schemeClr val="bg1"/>
                </a:solidFill>
                <a:sym typeface="Merriweather"/>
              </a:rPr>
              <a:t>Los resultados de los experimentos son los siguientes:</a:t>
            </a:r>
            <a:endParaRPr lang="en-US" sz="2400">
              <a:solidFill>
                <a:schemeClr val="bg1"/>
              </a:solidFill>
            </a:endParaRPr>
          </a:p>
        </p:txBody>
      </p:sp>
      <p:sp>
        <p:nvSpPr>
          <p:cNvPr id="6" name="Shape 304"/>
          <p:cNvSpPr txBox="1">
            <a:spLocks/>
          </p:cNvSpPr>
          <p:nvPr/>
        </p:nvSpPr>
        <p:spPr>
          <a:xfrm>
            <a:off x="3245756" y="2961729"/>
            <a:ext cx="2667909" cy="37464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1200">
                <a:solidFill>
                  <a:schemeClr val="bg1"/>
                </a:solidFill>
                <a:sym typeface="Merriweather"/>
              </a:rPr>
              <a:t>Resultados del diseño experimental</a:t>
            </a:r>
            <a:endParaRPr lang="en-US">
              <a:solidFill>
                <a:schemeClr val="bg1"/>
              </a:solidFill>
            </a:endParaRPr>
          </a:p>
        </p:txBody>
      </p:sp>
      <p:pic>
        <p:nvPicPr>
          <p:cNvPr id="2" name="Picture 3" descr="Table&#10;&#10;Description automatically generated">
            <a:extLst>
              <a:ext uri="{FF2B5EF4-FFF2-40B4-BE49-F238E27FC236}">
                <a16:creationId xmlns:a16="http://schemas.microsoft.com/office/drawing/2014/main" id="{90D63709-76DB-4542-B4A0-59C7B2E77D0B}"/>
              </a:ext>
            </a:extLst>
          </p:cNvPr>
          <p:cNvPicPr>
            <a:picLocks noChangeAspect="1"/>
          </p:cNvPicPr>
          <p:nvPr/>
        </p:nvPicPr>
        <p:blipFill>
          <a:blip r:embed="rId3"/>
          <a:stretch>
            <a:fillRect/>
          </a:stretch>
        </p:blipFill>
        <p:spPr>
          <a:xfrm>
            <a:off x="481695" y="1096890"/>
            <a:ext cx="8196941" cy="1806722"/>
          </a:xfrm>
          <a:prstGeom prst="rect">
            <a:avLst/>
          </a:prstGeom>
        </p:spPr>
      </p:pic>
      <p:sp>
        <p:nvSpPr>
          <p:cNvPr id="7" name="TextBox 6">
            <a:extLst>
              <a:ext uri="{FF2B5EF4-FFF2-40B4-BE49-F238E27FC236}">
                <a16:creationId xmlns:a16="http://schemas.microsoft.com/office/drawing/2014/main" id="{8F60BFE0-F06F-41E0-BCDF-BBDE5E38B751}"/>
              </a:ext>
            </a:extLst>
          </p:cNvPr>
          <p:cNvSpPr txBox="1"/>
          <p:nvPr/>
        </p:nvSpPr>
        <p:spPr>
          <a:xfrm>
            <a:off x="644979" y="3388179"/>
            <a:ext cx="77887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 sz="1600">
                <a:solidFill>
                  <a:schemeClr val="bg1"/>
                </a:solidFill>
              </a:rPr>
              <a:t>Se observó que las capas mas complejas presentaron mejores resultados que las capas más simples.</a:t>
            </a:r>
          </a:p>
          <a:p>
            <a:pPr marL="285750" indent="-285750">
              <a:buChar char="•"/>
            </a:pPr>
            <a:r>
              <a:rPr lang="es" sz="1600">
                <a:solidFill>
                  <a:schemeClr val="bg1"/>
                </a:solidFill>
              </a:rPr>
              <a:t>Las arquitecturas con mejores resultados en términos de MEA fueron las que tenían 2 grupos de 3 capas de convolución.</a:t>
            </a:r>
          </a:p>
        </p:txBody>
      </p:sp>
    </p:spTree>
    <p:extLst>
      <p:ext uri="{BB962C8B-B14F-4D97-AF65-F5344CB8AC3E}">
        <p14:creationId xmlns:p14="http://schemas.microsoft.com/office/powerpoint/2010/main" val="1509000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37</a:t>
            </a:fld>
            <a:endParaRPr/>
          </a:p>
        </p:txBody>
      </p:sp>
      <p:sp>
        <p:nvSpPr>
          <p:cNvPr id="5" name="Shape 304"/>
          <p:cNvSpPr txBox="1">
            <a:spLocks/>
          </p:cNvSpPr>
          <p:nvPr/>
        </p:nvSpPr>
        <p:spPr>
          <a:xfrm>
            <a:off x="717551" y="337579"/>
            <a:ext cx="7891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1600">
                <a:solidFill>
                  <a:schemeClr val="bg1"/>
                </a:solidFill>
              </a:rPr>
              <a:t>Se puede presentar sobreajuste, por lo cual, se realizó una comparativa entre validación y entrenamiento del MAE, el resultado de la mejor red fue el siguiente: </a:t>
            </a:r>
            <a:endParaRPr lang="en-US" sz="1600">
              <a:solidFill>
                <a:schemeClr val="bg1"/>
              </a:solidFill>
            </a:endParaRPr>
          </a:p>
        </p:txBody>
      </p:sp>
      <p:sp>
        <p:nvSpPr>
          <p:cNvPr id="6" name="Shape 304"/>
          <p:cNvSpPr txBox="1">
            <a:spLocks/>
          </p:cNvSpPr>
          <p:nvPr/>
        </p:nvSpPr>
        <p:spPr>
          <a:xfrm>
            <a:off x="2862035" y="3606708"/>
            <a:ext cx="3598637" cy="39097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1200">
                <a:solidFill>
                  <a:schemeClr val="bg1"/>
                </a:solidFill>
                <a:sym typeface="Merriweather"/>
              </a:rPr>
              <a:t>Comparación entra validación y entrenamiento</a:t>
            </a:r>
            <a:endParaRPr lang="en-US">
              <a:solidFill>
                <a:schemeClr val="bg1"/>
              </a:solidFill>
            </a:endParaRPr>
          </a:p>
        </p:txBody>
      </p:sp>
      <p:sp>
        <p:nvSpPr>
          <p:cNvPr id="7" name="TextBox 6">
            <a:extLst>
              <a:ext uri="{FF2B5EF4-FFF2-40B4-BE49-F238E27FC236}">
                <a16:creationId xmlns:a16="http://schemas.microsoft.com/office/drawing/2014/main" id="{8F60BFE0-F06F-41E0-BCDF-BBDE5E38B751}"/>
              </a:ext>
            </a:extLst>
          </p:cNvPr>
          <p:cNvSpPr txBox="1"/>
          <p:nvPr/>
        </p:nvSpPr>
        <p:spPr>
          <a:xfrm>
            <a:off x="636814" y="4057650"/>
            <a:ext cx="8049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sz="1600">
                <a:solidFill>
                  <a:schemeClr val="bg1"/>
                </a:solidFill>
              </a:rPr>
              <a:t>De donde podemos concluir que no se presenta un sobreajuste a los datos de entrenamiento</a:t>
            </a:r>
            <a:endParaRPr lang="en-US" sz="1600">
              <a:solidFill>
                <a:schemeClr val="bg1"/>
              </a:solidFill>
            </a:endParaRPr>
          </a:p>
        </p:txBody>
      </p:sp>
      <p:pic>
        <p:nvPicPr>
          <p:cNvPr id="3" name="Picture 3" descr="Chart, line chart&#10;&#10;Description automatically generated">
            <a:extLst>
              <a:ext uri="{FF2B5EF4-FFF2-40B4-BE49-F238E27FC236}">
                <a16:creationId xmlns:a16="http://schemas.microsoft.com/office/drawing/2014/main" id="{BF0ABF5C-CC38-47C9-AB02-61340DB90811}"/>
              </a:ext>
            </a:extLst>
          </p:cNvPr>
          <p:cNvPicPr>
            <a:picLocks noChangeAspect="1"/>
          </p:cNvPicPr>
          <p:nvPr/>
        </p:nvPicPr>
        <p:blipFill>
          <a:blip r:embed="rId3"/>
          <a:stretch>
            <a:fillRect/>
          </a:stretch>
        </p:blipFill>
        <p:spPr>
          <a:xfrm>
            <a:off x="2756127" y="1077685"/>
            <a:ext cx="3639909" cy="2571749"/>
          </a:xfrm>
          <a:prstGeom prst="rect">
            <a:avLst/>
          </a:prstGeom>
        </p:spPr>
      </p:pic>
    </p:spTree>
    <p:extLst>
      <p:ext uri="{BB962C8B-B14F-4D97-AF65-F5344CB8AC3E}">
        <p14:creationId xmlns:p14="http://schemas.microsoft.com/office/powerpoint/2010/main" val="2590347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59000" b="8000"/>
          </a:stretch>
        </a:blipFill>
        <a:effectLst/>
      </p:bgPr>
    </p:bg>
    <p:spTree>
      <p:nvGrpSpPr>
        <p:cNvPr id="1" name="Shape 282"/>
        <p:cNvGrpSpPr/>
        <p:nvPr/>
      </p:nvGrpSpPr>
      <p:grpSpPr>
        <a:xfrm>
          <a:off x="0" y="0"/>
          <a:ext cx="0" cy="0"/>
          <a:chOff x="0" y="0"/>
          <a:chExt cx="0" cy="0"/>
        </a:xfrm>
      </p:grpSpPr>
      <p:sp>
        <p:nvSpPr>
          <p:cNvPr id="284" name="Shape 284"/>
          <p:cNvSpPr txBox="1">
            <a:spLocks noGrp="1"/>
          </p:cNvSpPr>
          <p:nvPr>
            <p:ph type="body" idx="4294967295"/>
          </p:nvPr>
        </p:nvSpPr>
        <p:spPr>
          <a:xfrm>
            <a:off x="3446857" y="174042"/>
            <a:ext cx="5465820" cy="730222"/>
          </a:xfrm>
          <a:prstGeom prst="rect">
            <a:avLst/>
          </a:prstGeom>
        </p:spPr>
        <p:txBody>
          <a:bodyPr spcFirstLastPara="1" wrap="square" lIns="91425" tIns="91425" rIns="91425" bIns="91425" anchor="t" anchorCtr="0">
            <a:noAutofit/>
          </a:bodyPr>
          <a:lstStyle/>
          <a:p>
            <a:pPr marL="0" indent="0">
              <a:buNone/>
            </a:pPr>
            <a:r>
              <a:rPr lang="es" sz="1600">
                <a:solidFill>
                  <a:srgbClr val="00467C"/>
                </a:solidFill>
                <a:latin typeface="Arial"/>
                <a:cs typeface="Arial"/>
                <a:sym typeface="Arial"/>
              </a:rPr>
              <a:t>Se muestra la arquitectura de la red que presentó el mejor resultado:</a:t>
            </a:r>
            <a:endParaRPr lang="en-US" sz="1600">
              <a:solidFill>
                <a:srgbClr val="00467C"/>
              </a:solidFill>
              <a:latin typeface="Arial"/>
              <a:cs typeface="Arial"/>
              <a:sym typeface="Arial"/>
            </a:endParaRPr>
          </a:p>
          <a:p>
            <a:pPr marL="0" lvl="0" indent="0" rtl="0">
              <a:spcBef>
                <a:spcPts val="600"/>
              </a:spcBef>
              <a:spcAft>
                <a:spcPts val="0"/>
              </a:spcAft>
              <a:buNone/>
            </a:pPr>
            <a:endParaRPr lang="en" sz="1400"/>
          </a:p>
          <a:p>
            <a:pPr marL="0" lvl="0" indent="0" rtl="0">
              <a:spcBef>
                <a:spcPts val="600"/>
              </a:spcBef>
              <a:spcAft>
                <a:spcPts val="0"/>
              </a:spcAft>
              <a:buNone/>
            </a:pPr>
            <a:endParaRPr lang="en" sz="1400"/>
          </a:p>
          <a:p>
            <a:pPr marL="0" lvl="0" indent="0" rtl="0">
              <a:spcBef>
                <a:spcPts val="600"/>
              </a:spcBef>
              <a:spcAft>
                <a:spcPts val="0"/>
              </a:spcAft>
              <a:buNone/>
            </a:pPr>
            <a:endParaRPr sz="1400"/>
          </a:p>
        </p:txBody>
      </p:sp>
      <p:sp>
        <p:nvSpPr>
          <p:cNvPr id="286" name="Shape 286"/>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38</a:t>
            </a:fld>
            <a:endParaRPr/>
          </a:p>
        </p:txBody>
      </p:sp>
      <p:sp>
        <p:nvSpPr>
          <p:cNvPr id="287" name="Shape 287"/>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000"/>
              <a:t>Resultados</a:t>
            </a:r>
            <a:endParaRPr sz="2000"/>
          </a:p>
        </p:txBody>
      </p:sp>
      <p:pic>
        <p:nvPicPr>
          <p:cNvPr id="3" name="Picture 3" descr="Diagram&#10;&#10;Description automatically generated">
            <a:extLst>
              <a:ext uri="{FF2B5EF4-FFF2-40B4-BE49-F238E27FC236}">
                <a16:creationId xmlns:a16="http://schemas.microsoft.com/office/drawing/2014/main" id="{5A64E4E5-EB7C-49B0-93B2-2286B495B3DB}"/>
              </a:ext>
            </a:extLst>
          </p:cNvPr>
          <p:cNvPicPr>
            <a:picLocks noChangeAspect="1"/>
          </p:cNvPicPr>
          <p:nvPr/>
        </p:nvPicPr>
        <p:blipFill>
          <a:blip r:embed="rId4"/>
          <a:stretch>
            <a:fillRect/>
          </a:stretch>
        </p:blipFill>
        <p:spPr>
          <a:xfrm>
            <a:off x="3347357" y="839795"/>
            <a:ext cx="2628900" cy="3243473"/>
          </a:xfrm>
          <a:prstGeom prst="rect">
            <a:avLst/>
          </a:prstGeom>
        </p:spPr>
      </p:pic>
      <p:pic>
        <p:nvPicPr>
          <p:cNvPr id="4" name="Picture 4" descr="Diagram&#10;&#10;Description automatically generated">
            <a:extLst>
              <a:ext uri="{FF2B5EF4-FFF2-40B4-BE49-F238E27FC236}">
                <a16:creationId xmlns:a16="http://schemas.microsoft.com/office/drawing/2014/main" id="{2EDD11B8-46EC-4BB7-B30B-B3079547A580}"/>
              </a:ext>
            </a:extLst>
          </p:cNvPr>
          <p:cNvPicPr>
            <a:picLocks noChangeAspect="1"/>
          </p:cNvPicPr>
          <p:nvPr/>
        </p:nvPicPr>
        <p:blipFill>
          <a:blip r:embed="rId5"/>
          <a:stretch>
            <a:fillRect/>
          </a:stretch>
        </p:blipFill>
        <p:spPr>
          <a:xfrm>
            <a:off x="6074228" y="837340"/>
            <a:ext cx="2490108" cy="3248385"/>
          </a:xfrm>
          <a:prstGeom prst="rect">
            <a:avLst/>
          </a:prstGeom>
        </p:spPr>
      </p:pic>
      <p:sp>
        <p:nvSpPr>
          <p:cNvPr id="5" name="TextBox 4">
            <a:extLst>
              <a:ext uri="{FF2B5EF4-FFF2-40B4-BE49-F238E27FC236}">
                <a16:creationId xmlns:a16="http://schemas.microsoft.com/office/drawing/2014/main" id="{83C9ED51-5E2F-4C15-BF44-A95BE29DD249}"/>
              </a:ext>
            </a:extLst>
          </p:cNvPr>
          <p:cNvSpPr txBox="1"/>
          <p:nvPr/>
        </p:nvSpPr>
        <p:spPr>
          <a:xfrm>
            <a:off x="4122965" y="4082143"/>
            <a:ext cx="41148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200" err="1">
                <a:solidFill>
                  <a:schemeClr val="tx1"/>
                </a:solidFill>
              </a:rPr>
              <a:t>Modelo</a:t>
            </a:r>
            <a:r>
              <a:rPr lang="en-GB" sz="1200">
                <a:solidFill>
                  <a:schemeClr val="tx1"/>
                </a:solidFill>
              </a:rPr>
              <a:t> </a:t>
            </a:r>
            <a:r>
              <a:rPr lang="en-GB" sz="1200" err="1">
                <a:solidFill>
                  <a:schemeClr val="tx1"/>
                </a:solidFill>
              </a:rPr>
              <a:t>seleccionado</a:t>
            </a:r>
            <a:r>
              <a:rPr lang="en-GB" sz="1200">
                <a:solidFill>
                  <a:schemeClr val="tx1"/>
                </a:solidFill>
              </a:rPr>
              <a:t> para </a:t>
            </a:r>
            <a:r>
              <a:rPr lang="en-GB" sz="1200" err="1">
                <a:solidFill>
                  <a:schemeClr val="tx1"/>
                </a:solidFill>
              </a:rPr>
              <a:t>conteo</a:t>
            </a:r>
            <a:r>
              <a:rPr lang="en-GB" sz="1200">
                <a:solidFill>
                  <a:schemeClr val="tx1"/>
                </a:solidFill>
              </a:rPr>
              <a:t> de personas</a:t>
            </a:r>
            <a:endParaRPr lang="en-US"/>
          </a:p>
        </p:txBody>
      </p:sp>
      <p:sp>
        <p:nvSpPr>
          <p:cNvPr id="6" name="TextBox 5">
            <a:extLst>
              <a:ext uri="{FF2B5EF4-FFF2-40B4-BE49-F238E27FC236}">
                <a16:creationId xmlns:a16="http://schemas.microsoft.com/office/drawing/2014/main" id="{C94C82CB-3918-4369-9D6A-1D1B8695BC13}"/>
              </a:ext>
            </a:extLst>
          </p:cNvPr>
          <p:cNvSpPr txBox="1"/>
          <p:nvPr/>
        </p:nvSpPr>
        <p:spPr>
          <a:xfrm>
            <a:off x="3347358" y="4474029"/>
            <a:ext cx="5715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a:t>La aplicación se puede consultar en el siguiente repositorio:</a:t>
            </a:r>
          </a:p>
          <a:p>
            <a:r>
              <a:rPr lang="es">
                <a:hlinkClick r:id="rId6"/>
              </a:rPr>
              <a:t>https://github.com/mmendez1012/Sistemas_inteligentes_Javeriana</a:t>
            </a:r>
            <a:endParaRPr lang="es"/>
          </a:p>
        </p:txBody>
      </p:sp>
      <p:sp>
        <p:nvSpPr>
          <p:cNvPr id="8" name="TextBox 7">
            <a:extLst>
              <a:ext uri="{FF2B5EF4-FFF2-40B4-BE49-F238E27FC236}">
                <a16:creationId xmlns:a16="http://schemas.microsoft.com/office/drawing/2014/main" id="{67B116EF-945C-40D6-BC5B-6EB8CA2EE46B}"/>
              </a:ext>
            </a:extLst>
          </p:cNvPr>
          <p:cNvSpPr txBox="1"/>
          <p:nvPr/>
        </p:nvSpPr>
        <p:spPr>
          <a:xfrm>
            <a:off x="269421" y="1975758"/>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
                <a:solidFill>
                  <a:srgbClr val="00467C"/>
                </a:solidFill>
                <a:latin typeface="+mj-lt"/>
                <a:ea typeface="Open Sans"/>
                <a:cs typeface="Open Sans"/>
                <a:sym typeface="Open Sans"/>
              </a:rPr>
              <a:t>Necesidad de altos recursos computacionales para aplicar modelos tipo VGG16 y </a:t>
            </a:r>
            <a:r>
              <a:rPr lang="es-CO">
                <a:solidFill>
                  <a:srgbClr val="00467C"/>
                </a:solidFill>
                <a:latin typeface="+mj-lt"/>
                <a:ea typeface="Open Sans"/>
                <a:cs typeface="Open Sans"/>
                <a:sym typeface="Open Sans"/>
              </a:rPr>
              <a:t>ResNet50 </a:t>
            </a:r>
          </a:p>
          <a:p>
            <a:endParaRPr lang="es-CO">
              <a:solidFill>
                <a:srgbClr val="00467C"/>
              </a:solidFill>
              <a:latin typeface="+mj-lt"/>
              <a:ea typeface="Open Sans"/>
              <a:cs typeface="Open Sans"/>
            </a:endParaRPr>
          </a:p>
          <a:p>
            <a:r>
              <a:rPr lang="es">
                <a:solidFill>
                  <a:srgbClr val="00467C"/>
                </a:solidFill>
                <a:latin typeface="+mj-lt"/>
                <a:ea typeface="Open Sans"/>
                <a:cs typeface="Open Sans"/>
              </a:rPr>
              <a:t>Con el </a:t>
            </a:r>
            <a:r>
              <a:rPr lang="es" err="1">
                <a:solidFill>
                  <a:srgbClr val="00467C"/>
                </a:solidFill>
                <a:latin typeface="+mj-lt"/>
                <a:ea typeface="Open Sans"/>
                <a:cs typeface="Open Sans"/>
              </a:rPr>
              <a:t>pre-procesamiento</a:t>
            </a:r>
            <a:r>
              <a:rPr lang="es">
                <a:solidFill>
                  <a:srgbClr val="00467C"/>
                </a:solidFill>
                <a:latin typeface="+mj-lt"/>
                <a:ea typeface="Open Sans"/>
                <a:cs typeface="Open Sans"/>
              </a:rPr>
              <a:t> de los datos (reducir dimensiones),</a:t>
            </a:r>
            <a:endParaRPr lang="es-CO">
              <a:solidFill>
                <a:srgbClr val="00467C"/>
              </a:solidFill>
              <a:latin typeface="+mj-lt"/>
              <a:ea typeface="Open Sans"/>
              <a:cs typeface="Open Sans"/>
            </a:endParaRPr>
          </a:p>
          <a:p>
            <a:r>
              <a:rPr lang="es">
                <a:solidFill>
                  <a:srgbClr val="00467C"/>
                </a:solidFill>
                <a:latin typeface="+mj-lt"/>
                <a:ea typeface="Open Sans"/>
                <a:cs typeface="Open Sans"/>
              </a:rPr>
              <a:t>favoreció un modelamiento más rápido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2379400" y="2650150"/>
            <a:ext cx="4385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Conclusiones</a:t>
            </a:r>
            <a:endParaRPr sz="3600"/>
          </a:p>
        </p:txBody>
      </p:sp>
      <p:sp>
        <p:nvSpPr>
          <p:cNvPr id="159" name="Shape 159"/>
          <p:cNvSpPr txBox="1">
            <a:spLocks noGrp="1"/>
          </p:cNvSpPr>
          <p:nvPr>
            <p:ph type="subTitle" idx="4294967295"/>
          </p:nvPr>
        </p:nvSpPr>
        <p:spPr>
          <a:xfrm>
            <a:off x="2379400" y="3640152"/>
            <a:ext cx="4385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CO" sz="1400"/>
              <a:t>Observaciones finales y recomendaciones</a:t>
            </a:r>
            <a:endParaRPr sz="1400"/>
          </a:p>
        </p:txBody>
      </p:sp>
      <p:sp>
        <p:nvSpPr>
          <p:cNvPr id="168" name="Shape 168"/>
          <p:cNvSpPr/>
          <p:nvPr/>
        </p:nvSpPr>
        <p:spPr>
          <a:xfrm>
            <a:off x="3677234" y="991872"/>
            <a:ext cx="229724" cy="21934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rot="2697369">
            <a:off x="4962429" y="2045525"/>
            <a:ext cx="348744" cy="33299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4997118" y="1144515"/>
            <a:ext cx="139684" cy="133412"/>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rot="1280130">
            <a:off x="3518077" y="1653523"/>
            <a:ext cx="139667" cy="133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39</a:t>
            </a:fld>
            <a:endParaRPr/>
          </a:p>
        </p:txBody>
      </p:sp>
      <p:grpSp>
        <p:nvGrpSpPr>
          <p:cNvPr id="23" name="Shape 434"/>
          <p:cNvGrpSpPr/>
          <p:nvPr/>
        </p:nvGrpSpPr>
        <p:grpSpPr>
          <a:xfrm>
            <a:off x="3792096" y="1341472"/>
            <a:ext cx="1389963" cy="1394108"/>
            <a:chOff x="5290150" y="1636700"/>
            <a:chExt cx="425025" cy="429875"/>
          </a:xfrm>
        </p:grpSpPr>
        <p:sp>
          <p:nvSpPr>
            <p:cNvPr id="24" name="Shape 43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43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00467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467825"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dirty="0"/>
              <a:t>Necesidades</a:t>
            </a:r>
          </a:p>
          <a:p>
            <a:pPr marL="0" indent="0">
              <a:buNone/>
            </a:pPr>
            <a:r>
              <a:rPr lang="es-CO" dirty="0"/>
              <a:t>Anticiparse a problemas de seguridad.</a:t>
            </a:r>
          </a:p>
          <a:p>
            <a:pPr marL="0" indent="0">
              <a:buNone/>
            </a:pPr>
            <a:r>
              <a:rPr lang="es-ES" dirty="0"/>
              <a:t>Identificación de eventos que requieren asistencia inmediata. </a:t>
            </a:r>
          </a:p>
          <a:p>
            <a:pPr marL="0" indent="0">
              <a:buNone/>
            </a:pPr>
            <a:r>
              <a:rPr lang="es-ES" dirty="0"/>
              <a:t>Control de aforo en sitios que tienen restricción por seguridad.</a:t>
            </a:r>
            <a:endParaRPr lang="es-CO" dirty="0"/>
          </a:p>
          <a:p>
            <a:pPr marL="0" indent="0">
              <a:buNone/>
            </a:pPr>
            <a:endParaRPr lang="es-CO" dirty="0"/>
          </a:p>
        </p:txBody>
      </p:sp>
      <p:sp>
        <p:nvSpPr>
          <p:cNvPr id="178" name="Shape 178"/>
          <p:cNvSpPr txBox="1">
            <a:spLocks noGrp="1"/>
          </p:cNvSpPr>
          <p:nvPr>
            <p:ph type="title"/>
          </p:nvPr>
        </p:nvSpPr>
        <p:spPr>
          <a:xfrm>
            <a:off x="3468199" y="796375"/>
            <a:ext cx="5402956" cy="669300"/>
          </a:xfrm>
          <a:prstGeom prst="rect">
            <a:avLst/>
          </a:prstGeom>
        </p:spPr>
        <p:txBody>
          <a:bodyPr spcFirstLastPara="1" wrap="square" lIns="91425" tIns="91425" rIns="91425" bIns="91425" anchor="b" anchorCtr="0">
            <a:noAutofit/>
          </a:bodyPr>
          <a:lstStyle/>
          <a:p>
            <a:r>
              <a:rPr lang="en" sz="2400" err="1"/>
              <a:t>Conteo</a:t>
            </a:r>
            <a:r>
              <a:rPr lang="en" sz="2400"/>
              <a:t> de personas </a:t>
            </a:r>
            <a:r>
              <a:rPr lang="en" sz="2400" err="1"/>
              <a:t>en</a:t>
            </a:r>
            <a:r>
              <a:rPr lang="en" sz="2400"/>
              <a:t> </a:t>
            </a:r>
            <a:r>
              <a:rPr lang="en" sz="2400" err="1"/>
              <a:t>imágenes</a:t>
            </a:r>
          </a:p>
        </p:txBody>
      </p:sp>
      <p:sp>
        <p:nvSpPr>
          <p:cNvPr id="179" name="Shape 179"/>
          <p:cNvSpPr txBox="1">
            <a:spLocks noGrp="1"/>
          </p:cNvSpPr>
          <p:nvPr>
            <p:ph type="body" idx="2"/>
          </p:nvPr>
        </p:nvSpPr>
        <p:spPr>
          <a:xfrm>
            <a:off x="6153578" y="1614875"/>
            <a:ext cx="2532900" cy="3158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1600" b="1"/>
              <a:t>Aplicaciones</a:t>
            </a:r>
          </a:p>
          <a:p>
            <a:pPr marL="0" lvl="0" indent="0">
              <a:buNone/>
            </a:pPr>
            <a:r>
              <a:rPr lang="es-ES"/>
              <a:t>Control de Aforos.</a:t>
            </a:r>
          </a:p>
          <a:p>
            <a:pPr marL="0" lvl="0" indent="0">
              <a:buNone/>
            </a:pPr>
            <a:r>
              <a:rPr lang="es-CO"/>
              <a:t>Enfocar mejor tareas de marketing en grandes superficies o centros comerciales</a:t>
            </a:r>
            <a:r>
              <a:rPr lang="es-ES"/>
              <a:t>.</a:t>
            </a:r>
          </a:p>
          <a:p>
            <a:pPr marL="0" lvl="0" indent="0">
              <a:buNone/>
            </a:pPr>
            <a:r>
              <a:rPr lang="es-ES"/>
              <a:t>Dirigir recursos de vigilancia o salud a áreas con potenciales riesgos.</a:t>
            </a:r>
          </a:p>
          <a:p>
            <a:pPr marL="0" lvl="0" indent="0">
              <a:buNone/>
            </a:pPr>
            <a:endParaRPr lang="es-ES"/>
          </a:p>
        </p:txBody>
      </p:sp>
      <p:sp>
        <p:nvSpPr>
          <p:cNvPr id="180" name="Shape 18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pic>
        <p:nvPicPr>
          <p:cNvPr id="3" name="Imagen 2" descr="Una multitud de gente&#10;&#10;Descripción generada automáticamente">
            <a:extLst>
              <a:ext uri="{FF2B5EF4-FFF2-40B4-BE49-F238E27FC236}">
                <a16:creationId xmlns:a16="http://schemas.microsoft.com/office/drawing/2014/main" id="{D3177AF7-6DF6-482A-8DF6-FFEB8F28B9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423" y="1610362"/>
            <a:ext cx="2880000" cy="1922776"/>
          </a:xfrm>
          <a:prstGeom prst="rect">
            <a:avLst/>
          </a:prstGeom>
        </p:spPr>
      </p:pic>
    </p:spTree>
    <p:extLst>
      <p:ext uri="{BB962C8B-B14F-4D97-AF65-F5344CB8AC3E}">
        <p14:creationId xmlns:p14="http://schemas.microsoft.com/office/powerpoint/2010/main" val="1093383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434706" y="796375"/>
            <a:ext cx="5218800" cy="669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Conclusiones</a:t>
            </a:r>
            <a:endParaRPr sz="2000"/>
          </a:p>
        </p:txBody>
      </p:sp>
      <p:sp>
        <p:nvSpPr>
          <p:cNvPr id="266" name="Shape 266"/>
          <p:cNvSpPr txBox="1">
            <a:spLocks noGrp="1"/>
          </p:cNvSpPr>
          <p:nvPr>
            <p:ph type="body" idx="1"/>
          </p:nvPr>
        </p:nvSpPr>
        <p:spPr>
          <a:xfrm>
            <a:off x="434324" y="1614875"/>
            <a:ext cx="2741713" cy="1365900"/>
          </a:xfrm>
          <a:prstGeom prst="rect">
            <a:avLst/>
          </a:prstGeom>
        </p:spPr>
        <p:txBody>
          <a:bodyPr spcFirstLastPara="1" wrap="square" lIns="91425" tIns="91425" rIns="91425" bIns="91425" anchor="t" anchorCtr="0">
            <a:noAutofit/>
          </a:bodyPr>
          <a:lstStyle/>
          <a:p>
            <a:pPr marL="0" indent="0">
              <a:buNone/>
            </a:pPr>
            <a:r>
              <a:rPr lang="es-ES" dirty="0">
                <a:effectLst/>
                <a:latin typeface="Times New Roman" panose="02020603050405020304" pitchFamily="18" charset="0"/>
                <a:ea typeface="Times New Roman" panose="02020603050405020304" pitchFamily="18" charset="0"/>
              </a:rPr>
              <a:t>Topología de ANN, por medio de prueba y error con procesos iterativos. Por ello se propone el uso de </a:t>
            </a:r>
            <a:r>
              <a:rPr lang="es-ES" b="1" dirty="0">
                <a:effectLst/>
                <a:latin typeface="Times New Roman" panose="02020603050405020304" pitchFamily="18" charset="0"/>
                <a:ea typeface="Times New Roman" panose="02020603050405020304" pitchFamily="18" charset="0"/>
              </a:rPr>
              <a:t>AG</a:t>
            </a:r>
            <a:r>
              <a:rPr lang="es-ES" dirty="0">
                <a:effectLst/>
                <a:latin typeface="Times New Roman" panose="02020603050405020304" pitchFamily="18" charset="0"/>
                <a:ea typeface="Times New Roman" panose="02020603050405020304" pitchFamily="18" charset="0"/>
              </a:rPr>
              <a:t>, para optimizar la estructura. </a:t>
            </a:r>
            <a:endParaRPr lang="en-US" dirty="0">
              <a:effectLst/>
              <a:latin typeface="Times New Roman" panose="02020603050405020304" pitchFamily="18" charset="0"/>
              <a:ea typeface="Times New Roman" panose="02020603050405020304" pitchFamily="18" charset="0"/>
            </a:endParaRPr>
          </a:p>
          <a:p>
            <a:pPr marL="0" indent="0">
              <a:buNone/>
            </a:pPr>
            <a:endParaRPr lang="es-ES" sz="1050" dirty="0"/>
          </a:p>
        </p:txBody>
      </p:sp>
      <p:sp>
        <p:nvSpPr>
          <p:cNvPr id="268" name="Shape 268"/>
          <p:cNvSpPr txBox="1">
            <a:spLocks noGrp="1"/>
          </p:cNvSpPr>
          <p:nvPr>
            <p:ph type="body" idx="1"/>
          </p:nvPr>
        </p:nvSpPr>
        <p:spPr>
          <a:xfrm>
            <a:off x="382990" y="3082566"/>
            <a:ext cx="2741712" cy="1305000"/>
          </a:xfrm>
          <a:prstGeom prst="rect">
            <a:avLst/>
          </a:prstGeom>
        </p:spPr>
        <p:txBody>
          <a:bodyPr spcFirstLastPara="1" wrap="square" lIns="91425" tIns="91425" rIns="91425" bIns="91425" anchor="t" anchorCtr="0">
            <a:noAutofit/>
          </a:bodyPr>
          <a:lstStyle/>
          <a:p>
            <a:pPr marL="0" indent="0">
              <a:buNone/>
            </a:pPr>
            <a:r>
              <a:rPr lang="es-ES" dirty="0">
                <a:latin typeface="Times New Roman"/>
                <a:cs typeface="Times New Roman"/>
              </a:rPr>
              <a:t>La optimización de una red neuronal a partir de </a:t>
            </a:r>
            <a:r>
              <a:rPr lang="es-ES" b="1" dirty="0">
                <a:latin typeface="Times New Roman"/>
                <a:cs typeface="Times New Roman"/>
              </a:rPr>
              <a:t>AG</a:t>
            </a:r>
            <a:r>
              <a:rPr lang="es-ES" dirty="0">
                <a:latin typeface="Times New Roman"/>
                <a:cs typeface="Times New Roman"/>
              </a:rPr>
              <a:t> permite mitigar la posibilidad de quedarse en un mínimo local, y desconocer una mejor solución.</a:t>
            </a:r>
          </a:p>
        </p:txBody>
      </p:sp>
      <p:sp>
        <p:nvSpPr>
          <p:cNvPr id="270" name="Shape 27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40</a:t>
            </a:fld>
            <a:endParaRPr>
              <a:solidFill>
                <a:srgbClr val="294667"/>
              </a:solidFill>
            </a:endParaRPr>
          </a:p>
        </p:txBody>
      </p:sp>
      <p:grpSp>
        <p:nvGrpSpPr>
          <p:cNvPr id="17" name="Shape 541"/>
          <p:cNvGrpSpPr/>
          <p:nvPr/>
        </p:nvGrpSpPr>
        <p:grpSpPr>
          <a:xfrm>
            <a:off x="6849234" y="536700"/>
            <a:ext cx="969519" cy="796147"/>
            <a:chOff x="3932350" y="3714775"/>
            <a:chExt cx="439650" cy="319075"/>
          </a:xfrm>
        </p:grpSpPr>
        <p:sp>
          <p:nvSpPr>
            <p:cNvPr id="18"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 name="Shape 506"/>
          <p:cNvGrpSpPr/>
          <p:nvPr/>
        </p:nvGrpSpPr>
        <p:grpSpPr>
          <a:xfrm>
            <a:off x="7633878" y="205709"/>
            <a:ext cx="839574" cy="823419"/>
            <a:chOff x="3951850" y="2985350"/>
            <a:chExt cx="407950" cy="416500"/>
          </a:xfrm>
        </p:grpSpPr>
        <p:sp>
          <p:nvSpPr>
            <p:cNvPr id="1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Shape 266"/>
          <p:cNvSpPr txBox="1">
            <a:spLocks noGrp="1"/>
          </p:cNvSpPr>
          <p:nvPr>
            <p:ph type="body" idx="1"/>
          </p:nvPr>
        </p:nvSpPr>
        <p:spPr>
          <a:xfrm>
            <a:off x="3280742" y="1614875"/>
            <a:ext cx="2649004" cy="13659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lang="es-CO" sz="1200" dirty="0">
              <a:solidFill>
                <a:srgbClr val="000000"/>
              </a:solidFill>
              <a:latin typeface="Calibri" panose="020F0502020204030204" pitchFamily="34" charset="0"/>
            </a:endParaRPr>
          </a:p>
          <a:p>
            <a:pPr marL="0" lvl="0" indent="0" rtl="0">
              <a:spcBef>
                <a:spcPts val="600"/>
              </a:spcBef>
              <a:spcAft>
                <a:spcPts val="0"/>
              </a:spcAft>
              <a:buNone/>
            </a:pPr>
            <a:endParaRPr sz="1200" dirty="0"/>
          </a:p>
        </p:txBody>
      </p:sp>
      <p:sp>
        <p:nvSpPr>
          <p:cNvPr id="24" name="Shape 268"/>
          <p:cNvSpPr txBox="1">
            <a:spLocks noGrp="1"/>
          </p:cNvSpPr>
          <p:nvPr>
            <p:ph type="body" idx="1"/>
          </p:nvPr>
        </p:nvSpPr>
        <p:spPr>
          <a:xfrm>
            <a:off x="3155726" y="3171863"/>
            <a:ext cx="2858447" cy="1305000"/>
          </a:xfrm>
          <a:prstGeom prst="rect">
            <a:avLst/>
          </a:prstGeom>
        </p:spPr>
        <p:txBody>
          <a:bodyPr spcFirstLastPara="1" wrap="square" lIns="91425" tIns="91425" rIns="91425" bIns="91425" anchor="t" anchorCtr="0">
            <a:noAutofit/>
          </a:bodyPr>
          <a:lstStyle/>
          <a:p>
            <a:pPr marL="0" indent="0">
              <a:buNone/>
            </a:pPr>
            <a:r>
              <a:rPr lang="es-ES" dirty="0">
                <a:latin typeface="Times New Roman"/>
                <a:cs typeface="Times New Roman"/>
              </a:rPr>
              <a:t>Si bien el tiempo de procesamiento al incluir </a:t>
            </a:r>
            <a:r>
              <a:rPr lang="es-ES" b="1" dirty="0">
                <a:latin typeface="Times New Roman"/>
                <a:cs typeface="Times New Roman"/>
              </a:rPr>
              <a:t>AG</a:t>
            </a:r>
            <a:r>
              <a:rPr lang="es-ES" dirty="0">
                <a:latin typeface="Times New Roman"/>
                <a:cs typeface="Times New Roman"/>
              </a:rPr>
              <a:t> en una Red Neuronal es mayor, se compensa satisfactoriamente con la robustes y la precisión de los resultados.</a:t>
            </a:r>
          </a:p>
        </p:txBody>
      </p:sp>
      <p:sp>
        <p:nvSpPr>
          <p:cNvPr id="25" name="Shape 268"/>
          <p:cNvSpPr txBox="1">
            <a:spLocks noGrp="1"/>
          </p:cNvSpPr>
          <p:nvPr>
            <p:ph type="body" idx="1"/>
          </p:nvPr>
        </p:nvSpPr>
        <p:spPr>
          <a:xfrm>
            <a:off x="6287373" y="1663838"/>
            <a:ext cx="2693010" cy="1305000"/>
          </a:xfrm>
          <a:prstGeom prst="rect">
            <a:avLst/>
          </a:prstGeom>
        </p:spPr>
        <p:txBody>
          <a:bodyPr spcFirstLastPara="1" wrap="square" lIns="91425" tIns="91425" rIns="91425" bIns="91425" anchor="t" anchorCtr="0">
            <a:noAutofit/>
          </a:bodyPr>
          <a:lstStyle/>
          <a:p>
            <a:pPr marL="0" lvl="0" indent="0">
              <a:buNone/>
            </a:pPr>
            <a:r>
              <a:rPr lang="es-ES" dirty="0">
                <a:solidFill>
                  <a:schemeClr val="bg1"/>
                </a:solidFill>
              </a:rPr>
              <a:t>5.</a:t>
            </a:r>
            <a:endParaRPr lang="es-CO" sz="1200" dirty="0">
              <a:solidFill>
                <a:schemeClr val="bg1"/>
              </a:solidFill>
            </a:endParaRPr>
          </a:p>
        </p:txBody>
      </p:sp>
      <p:sp>
        <p:nvSpPr>
          <p:cNvPr id="26" name="Shape 268"/>
          <p:cNvSpPr txBox="1">
            <a:spLocks noGrp="1"/>
          </p:cNvSpPr>
          <p:nvPr>
            <p:ph type="body" idx="1"/>
          </p:nvPr>
        </p:nvSpPr>
        <p:spPr>
          <a:xfrm>
            <a:off x="6266723" y="2980775"/>
            <a:ext cx="2693010" cy="1305000"/>
          </a:xfrm>
          <a:prstGeom prst="rect">
            <a:avLst/>
          </a:prstGeom>
        </p:spPr>
        <p:txBody>
          <a:bodyPr spcFirstLastPara="1" wrap="square" lIns="91425" tIns="91425" rIns="91425" bIns="91425" anchor="t" anchorCtr="0">
            <a:noAutofit/>
          </a:bodyPr>
          <a:lstStyle/>
          <a:p>
            <a:pPr marL="0" lvl="0" indent="0">
              <a:buNone/>
            </a:pPr>
            <a:r>
              <a:rPr lang="es-ES" dirty="0">
                <a:solidFill>
                  <a:schemeClr val="bg1"/>
                </a:solidFill>
              </a:rPr>
              <a:t>6 </a:t>
            </a:r>
            <a:endParaRPr lang="es-CO" dirty="0">
              <a:solidFill>
                <a:schemeClr val="bg1"/>
              </a:solidFill>
            </a:endParaRPr>
          </a:p>
        </p:txBody>
      </p:sp>
      <p:sp>
        <p:nvSpPr>
          <p:cNvPr id="27" name="Shape 266">
            <a:extLst>
              <a:ext uri="{FF2B5EF4-FFF2-40B4-BE49-F238E27FC236}">
                <a16:creationId xmlns:a16="http://schemas.microsoft.com/office/drawing/2014/main" id="{5684D63A-8205-4271-ACBA-5FFC39846ABC}"/>
              </a:ext>
            </a:extLst>
          </p:cNvPr>
          <p:cNvSpPr txBox="1">
            <a:spLocks/>
          </p:cNvSpPr>
          <p:nvPr/>
        </p:nvSpPr>
        <p:spPr>
          <a:xfrm>
            <a:off x="3128413" y="1425029"/>
            <a:ext cx="3033414" cy="1871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294667"/>
              </a:buClr>
              <a:buSzPts val="1400"/>
              <a:buFont typeface="Open Sans"/>
              <a:buChar char="▫"/>
              <a:defRPr sz="1400" b="0" i="0" u="none" strike="noStrike" cap="none">
                <a:solidFill>
                  <a:srgbClr val="294667"/>
                </a:solidFill>
                <a:latin typeface="Open Sans"/>
                <a:ea typeface="Open Sans"/>
                <a:cs typeface="Open Sans"/>
                <a:sym typeface="Open Sans"/>
              </a:defRPr>
            </a:lvl1pPr>
            <a:lvl2pPr marL="914400" marR="0" lvl="1"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2pPr>
            <a:lvl3pPr marL="1371600" marR="0" lvl="2"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3pPr>
            <a:lvl4pPr marL="1828800" marR="0" lvl="3"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4pPr>
            <a:lvl5pPr marL="2286000" marR="0" lvl="4"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5pPr>
            <a:lvl6pPr marL="2743200" marR="0" lvl="5"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6pPr>
            <a:lvl7pPr marL="3200400" marR="0" lvl="6"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7pPr>
            <a:lvl8pPr marL="3657600" marR="0" lvl="7"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8pPr>
            <a:lvl9pPr marL="4114800" marR="0" lvl="8" indent="-317500" algn="l" rtl="0">
              <a:lnSpc>
                <a:spcPct val="100000"/>
              </a:lnSpc>
              <a:spcBef>
                <a:spcPts val="0"/>
              </a:spcBef>
              <a:spcAft>
                <a:spcPts val="0"/>
              </a:spcAft>
              <a:buClr>
                <a:srgbClr val="FFFFFF"/>
              </a:buClr>
              <a:buSzPts val="1400"/>
              <a:buFont typeface="Open Sans"/>
              <a:buChar char="▫"/>
              <a:defRPr sz="1400" b="0" i="0" u="none" strike="noStrike" cap="none">
                <a:solidFill>
                  <a:srgbClr val="FFFFFF"/>
                </a:solidFill>
                <a:latin typeface="Open Sans"/>
                <a:ea typeface="Open Sans"/>
                <a:cs typeface="Open Sans"/>
                <a:sym typeface="Open Sans"/>
              </a:defRPr>
            </a:lvl9pPr>
          </a:lstStyle>
          <a:p>
            <a:pPr marL="0" indent="0">
              <a:buFont typeface="Open Sans"/>
              <a:buNone/>
            </a:pPr>
            <a:r>
              <a:rPr lang="es-ES" dirty="0">
                <a:effectLst/>
                <a:latin typeface="Times New Roman" panose="02020603050405020304" pitchFamily="18" charset="0"/>
                <a:ea typeface="Times New Roman" panose="02020603050405020304" pitchFamily="18" charset="0"/>
              </a:rPr>
              <a:t>Los </a:t>
            </a:r>
            <a:r>
              <a:rPr lang="es-ES" b="1" dirty="0">
                <a:effectLst/>
                <a:latin typeface="Times New Roman" panose="02020603050405020304" pitchFamily="18" charset="0"/>
                <a:ea typeface="Times New Roman" panose="02020603050405020304" pitchFamily="18" charset="0"/>
              </a:rPr>
              <a:t>AG</a:t>
            </a:r>
            <a:r>
              <a:rPr lang="es-ES" dirty="0">
                <a:effectLst/>
                <a:latin typeface="Times New Roman" panose="02020603050405020304" pitchFamily="18" charset="0"/>
                <a:ea typeface="Times New Roman" panose="02020603050405020304" pitchFamily="18" charset="0"/>
              </a:rPr>
              <a:t> tienen varios parámetros que pueden ser ajustados aumentando el performance del modelo, sin embargo, es por ello por lo que requieren altos recursos computacionales, por las iteraciones que hace durante su proceso. </a:t>
            </a:r>
            <a:endParaRPr lang="es-ES" sz="900" dirty="0"/>
          </a:p>
        </p:txBody>
      </p:sp>
    </p:spTree>
    <p:extLst>
      <p:ext uri="{BB962C8B-B14F-4D97-AF65-F5344CB8AC3E}">
        <p14:creationId xmlns:p14="http://schemas.microsoft.com/office/powerpoint/2010/main" val="1235169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a:t>Referencias</a:t>
            </a:r>
            <a:endParaRPr sz="2000"/>
          </a:p>
        </p:txBody>
      </p:sp>
      <p:sp>
        <p:nvSpPr>
          <p:cNvPr id="327" name="Shape 327"/>
          <p:cNvSpPr txBox="1">
            <a:spLocks noGrp="1"/>
          </p:cNvSpPr>
          <p:nvPr>
            <p:ph type="body" idx="4294967295"/>
          </p:nvPr>
        </p:nvSpPr>
        <p:spPr>
          <a:xfrm>
            <a:off x="3093720" y="217190"/>
            <a:ext cx="5974080" cy="4819630"/>
          </a:xfrm>
          <a:prstGeom prst="rect">
            <a:avLst/>
          </a:prstGeom>
        </p:spPr>
        <p:txBody>
          <a:bodyPr spcFirstLastPara="1" wrap="square" lIns="91425" tIns="91425" rIns="91425" bIns="91425" anchor="t" anchorCtr="0">
            <a:noAutofit/>
          </a:bodyPr>
          <a:lstStyle/>
          <a:p>
            <a:r>
              <a:rPr lang="es-ES" sz="1000" dirty="0">
                <a:solidFill>
                  <a:schemeClr val="bg1"/>
                </a:solidFill>
              </a:rPr>
              <a:t>[1] </a:t>
            </a:r>
            <a:r>
              <a:rPr lang="es-ES" sz="1000" dirty="0" err="1">
                <a:solidFill>
                  <a:schemeClr val="bg1"/>
                </a:solidFill>
              </a:rPr>
              <a:t>Rusell</a:t>
            </a:r>
            <a:r>
              <a:rPr lang="es-ES" sz="1000" dirty="0">
                <a:solidFill>
                  <a:schemeClr val="bg1"/>
                </a:solidFill>
              </a:rPr>
              <a:t> N., Inteligencia Artificial: Un Enfoque Moderno, Prentice Hall, 200</a:t>
            </a:r>
          </a:p>
          <a:p>
            <a:r>
              <a:rPr lang="es-ES" sz="1000" dirty="0">
                <a:solidFill>
                  <a:schemeClr val="bg1"/>
                </a:solidFill>
              </a:rPr>
              <a:t>[2] https://www.kaggle.com/fmena14/crowd-counting</a:t>
            </a:r>
          </a:p>
          <a:p>
            <a:r>
              <a:rPr lang="es-ES" sz="1000" dirty="0">
                <a:solidFill>
                  <a:schemeClr val="bg1"/>
                </a:solidFill>
              </a:rPr>
              <a:t>[3] D. </a:t>
            </a:r>
            <a:r>
              <a:rPr lang="es-ES" sz="1000" dirty="0" err="1">
                <a:solidFill>
                  <a:schemeClr val="bg1"/>
                </a:solidFill>
              </a:rPr>
              <a:t>Dumitrescu</a:t>
            </a:r>
            <a:r>
              <a:rPr lang="es-ES" sz="1000" dirty="0">
                <a:solidFill>
                  <a:schemeClr val="bg1"/>
                </a:solidFill>
              </a:rPr>
              <a:t>, Beatrice </a:t>
            </a:r>
            <a:r>
              <a:rPr lang="es-ES" sz="1000" dirty="0" err="1">
                <a:solidFill>
                  <a:schemeClr val="bg1"/>
                </a:solidFill>
              </a:rPr>
              <a:t>Lazzerini</a:t>
            </a:r>
            <a:r>
              <a:rPr lang="es-ES" sz="1000" dirty="0">
                <a:solidFill>
                  <a:schemeClr val="bg1"/>
                </a:solidFill>
              </a:rPr>
              <a:t>, </a:t>
            </a:r>
            <a:r>
              <a:rPr lang="es-ES" sz="1000" dirty="0" err="1">
                <a:solidFill>
                  <a:schemeClr val="bg1"/>
                </a:solidFill>
              </a:rPr>
              <a:t>Lakhmi</a:t>
            </a:r>
            <a:r>
              <a:rPr lang="es-ES" sz="1000" dirty="0">
                <a:solidFill>
                  <a:schemeClr val="bg1"/>
                </a:solidFill>
              </a:rPr>
              <a:t> C. Jain, A. </a:t>
            </a:r>
            <a:r>
              <a:rPr lang="es-ES" sz="1000" dirty="0" err="1">
                <a:solidFill>
                  <a:schemeClr val="bg1"/>
                </a:solidFill>
              </a:rPr>
              <a:t>Dumitrescu</a:t>
            </a:r>
            <a:r>
              <a:rPr lang="es-ES" sz="1000" dirty="0">
                <a:solidFill>
                  <a:schemeClr val="bg1"/>
                </a:solidFill>
              </a:rPr>
              <a:t>, </a:t>
            </a:r>
            <a:r>
              <a:rPr lang="es-ES" sz="1000" dirty="0" err="1">
                <a:solidFill>
                  <a:schemeClr val="bg1"/>
                </a:solidFill>
              </a:rPr>
              <a:t>Evolutionary</a:t>
            </a:r>
            <a:r>
              <a:rPr lang="es-ES" sz="1000" dirty="0">
                <a:solidFill>
                  <a:schemeClr val="bg1"/>
                </a:solidFill>
              </a:rPr>
              <a:t> </a:t>
            </a:r>
            <a:r>
              <a:rPr lang="es-ES" sz="1000" dirty="0" err="1">
                <a:solidFill>
                  <a:schemeClr val="bg1"/>
                </a:solidFill>
              </a:rPr>
              <a:t>Computation</a:t>
            </a:r>
            <a:r>
              <a:rPr lang="es-ES" sz="1000" dirty="0">
                <a:solidFill>
                  <a:schemeClr val="bg1"/>
                </a:solidFill>
              </a:rPr>
              <a:t>, CRC </a:t>
            </a:r>
            <a:r>
              <a:rPr lang="es-ES" sz="1000" dirty="0" err="1">
                <a:solidFill>
                  <a:schemeClr val="bg1"/>
                </a:solidFill>
              </a:rPr>
              <a:t>Press</a:t>
            </a:r>
            <a:r>
              <a:rPr lang="es-ES" sz="1000" dirty="0">
                <a:solidFill>
                  <a:schemeClr val="bg1"/>
                </a:solidFill>
              </a:rPr>
              <a:t>, 2000. ISBN	1482273969, 9781482273960</a:t>
            </a:r>
          </a:p>
          <a:p>
            <a:r>
              <a:rPr lang="es-ES" sz="1000" dirty="0">
                <a:solidFill>
                  <a:schemeClr val="bg1"/>
                </a:solidFill>
              </a:rPr>
              <a:t>[4] </a:t>
            </a:r>
            <a:r>
              <a:rPr lang="es-ES" sz="1000" dirty="0" err="1">
                <a:solidFill>
                  <a:schemeClr val="bg1"/>
                </a:solidFill>
              </a:rPr>
              <a:t>S.N.Sivanandam</a:t>
            </a:r>
            <a:r>
              <a:rPr lang="es-ES" sz="1000" dirty="0">
                <a:solidFill>
                  <a:schemeClr val="bg1"/>
                </a:solidFill>
              </a:rPr>
              <a:t>, </a:t>
            </a:r>
            <a:r>
              <a:rPr lang="es-ES" sz="1000" dirty="0" err="1">
                <a:solidFill>
                  <a:schemeClr val="bg1"/>
                </a:solidFill>
              </a:rPr>
              <a:t>S.N.Deepa</a:t>
            </a:r>
            <a:r>
              <a:rPr lang="es-ES" sz="1000" dirty="0">
                <a:solidFill>
                  <a:schemeClr val="bg1"/>
                </a:solidFill>
              </a:rPr>
              <a:t>, </a:t>
            </a:r>
            <a:r>
              <a:rPr lang="es-ES" sz="1000" dirty="0" err="1">
                <a:solidFill>
                  <a:schemeClr val="bg1"/>
                </a:solidFill>
              </a:rPr>
              <a:t>Introduction</a:t>
            </a:r>
            <a:r>
              <a:rPr lang="es-ES" sz="1000" dirty="0">
                <a:solidFill>
                  <a:schemeClr val="bg1"/>
                </a:solidFill>
              </a:rPr>
              <a:t> </a:t>
            </a:r>
            <a:r>
              <a:rPr lang="es-ES" sz="1000" dirty="0" err="1">
                <a:solidFill>
                  <a:schemeClr val="bg1"/>
                </a:solidFill>
              </a:rPr>
              <a:t>to</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Algorithms</a:t>
            </a:r>
            <a:r>
              <a:rPr lang="es-ES" sz="1000" dirty="0">
                <a:solidFill>
                  <a:schemeClr val="bg1"/>
                </a:solidFill>
              </a:rPr>
              <a:t>, Springer-</a:t>
            </a:r>
            <a:r>
              <a:rPr lang="es-ES" sz="1000" dirty="0" err="1">
                <a:solidFill>
                  <a:schemeClr val="bg1"/>
                </a:solidFill>
              </a:rPr>
              <a:t>Verlag</a:t>
            </a:r>
            <a:r>
              <a:rPr lang="es-ES" sz="1000" dirty="0">
                <a:solidFill>
                  <a:schemeClr val="bg1"/>
                </a:solidFill>
              </a:rPr>
              <a:t> </a:t>
            </a:r>
            <a:r>
              <a:rPr lang="es-ES" sz="1000" dirty="0" err="1">
                <a:solidFill>
                  <a:schemeClr val="bg1"/>
                </a:solidFill>
              </a:rPr>
              <a:t>Berlin</a:t>
            </a:r>
            <a:r>
              <a:rPr lang="es-ES" sz="1000" dirty="0">
                <a:solidFill>
                  <a:schemeClr val="bg1"/>
                </a:solidFill>
              </a:rPr>
              <a:t> Heidelberg 2008</a:t>
            </a:r>
          </a:p>
          <a:p>
            <a:r>
              <a:rPr lang="es-ES" sz="1000" dirty="0">
                <a:solidFill>
                  <a:schemeClr val="bg1"/>
                </a:solidFill>
              </a:rPr>
              <a:t>[5] </a:t>
            </a:r>
            <a:r>
              <a:rPr lang="es-ES" sz="1000" dirty="0" err="1">
                <a:solidFill>
                  <a:schemeClr val="bg1"/>
                </a:solidFill>
              </a:rPr>
              <a:t>Zhihua</a:t>
            </a:r>
            <a:r>
              <a:rPr lang="es-ES" sz="1000" dirty="0">
                <a:solidFill>
                  <a:schemeClr val="bg1"/>
                </a:solidFill>
              </a:rPr>
              <a:t> Chen, </a:t>
            </a:r>
            <a:r>
              <a:rPr lang="es-ES" sz="1000" dirty="0" err="1">
                <a:solidFill>
                  <a:schemeClr val="bg1"/>
                </a:solidFill>
              </a:rPr>
              <a:t>An</a:t>
            </a:r>
            <a:r>
              <a:rPr lang="es-ES" sz="1000" dirty="0">
                <a:solidFill>
                  <a:schemeClr val="bg1"/>
                </a:solidFill>
              </a:rPr>
              <a:t> Huang, </a:t>
            </a:r>
            <a:r>
              <a:rPr lang="es-ES" sz="1000" dirty="0" err="1">
                <a:solidFill>
                  <a:schemeClr val="bg1"/>
                </a:solidFill>
              </a:rPr>
              <a:t>Xiaoli</a:t>
            </a:r>
            <a:r>
              <a:rPr lang="es-ES" sz="1000" dirty="0">
                <a:solidFill>
                  <a:schemeClr val="bg1"/>
                </a:solidFill>
              </a:rPr>
              <a:t> </a:t>
            </a:r>
            <a:r>
              <a:rPr lang="es-ES" sz="1000" dirty="0" err="1">
                <a:solidFill>
                  <a:schemeClr val="bg1"/>
                </a:solidFill>
              </a:rPr>
              <a:t>Qiang</a:t>
            </a:r>
            <a:r>
              <a:rPr lang="es-ES" sz="1000" dirty="0">
                <a:solidFill>
                  <a:schemeClr val="bg1"/>
                </a:solidFill>
              </a:rPr>
              <a:t>, </a:t>
            </a:r>
            <a:r>
              <a:rPr lang="es-ES" sz="1000" dirty="0" err="1">
                <a:solidFill>
                  <a:schemeClr val="bg1"/>
                </a:solidFill>
              </a:rPr>
              <a:t>Improved</a:t>
            </a:r>
            <a:r>
              <a:rPr lang="es-ES" sz="1000" dirty="0">
                <a:solidFill>
                  <a:schemeClr val="bg1"/>
                </a:solidFill>
              </a:rPr>
              <a:t> neural </a:t>
            </a:r>
            <a:r>
              <a:rPr lang="es-ES" sz="1000" dirty="0" err="1">
                <a:solidFill>
                  <a:schemeClr val="bg1"/>
                </a:solidFill>
              </a:rPr>
              <a:t>networks</a:t>
            </a:r>
            <a:r>
              <a:rPr lang="es-ES" sz="1000" dirty="0">
                <a:solidFill>
                  <a:schemeClr val="bg1"/>
                </a:solidFill>
              </a:rPr>
              <a:t> </a:t>
            </a:r>
            <a:r>
              <a:rPr lang="es-ES" sz="1000" dirty="0" err="1">
                <a:solidFill>
                  <a:schemeClr val="bg1"/>
                </a:solidFill>
              </a:rPr>
              <a:t>based</a:t>
            </a:r>
            <a:r>
              <a:rPr lang="es-ES" sz="1000" dirty="0">
                <a:solidFill>
                  <a:schemeClr val="bg1"/>
                </a:solidFill>
              </a:rPr>
              <a:t> </a:t>
            </a:r>
            <a:r>
              <a:rPr lang="es-ES" sz="1000" dirty="0" err="1">
                <a:solidFill>
                  <a:schemeClr val="bg1"/>
                </a:solidFill>
              </a:rPr>
              <a:t>on</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for</a:t>
            </a:r>
            <a:r>
              <a:rPr lang="es-ES" sz="1000" dirty="0">
                <a:solidFill>
                  <a:schemeClr val="bg1"/>
                </a:solidFill>
              </a:rPr>
              <a:t> pulse </a:t>
            </a:r>
            <a:r>
              <a:rPr lang="es-ES" sz="1000" dirty="0" err="1">
                <a:solidFill>
                  <a:schemeClr val="bg1"/>
                </a:solidFill>
              </a:rPr>
              <a:t>recognition</a:t>
            </a:r>
            <a:r>
              <a:rPr lang="es-ES" sz="1000" dirty="0">
                <a:solidFill>
                  <a:schemeClr val="bg1"/>
                </a:solidFill>
              </a:rPr>
              <a:t>, </a:t>
            </a:r>
            <a:r>
              <a:rPr lang="es-ES" sz="1000" dirty="0" err="1">
                <a:solidFill>
                  <a:schemeClr val="bg1"/>
                </a:solidFill>
              </a:rPr>
              <a:t>Computational</a:t>
            </a:r>
            <a:r>
              <a:rPr lang="es-ES" sz="1000" dirty="0">
                <a:solidFill>
                  <a:schemeClr val="bg1"/>
                </a:solidFill>
              </a:rPr>
              <a:t> </a:t>
            </a:r>
            <a:r>
              <a:rPr lang="es-ES" sz="1000" dirty="0" err="1">
                <a:solidFill>
                  <a:schemeClr val="bg1"/>
                </a:solidFill>
              </a:rPr>
              <a:t>Biology</a:t>
            </a:r>
            <a:r>
              <a:rPr lang="es-ES" sz="1000" dirty="0">
                <a:solidFill>
                  <a:schemeClr val="bg1"/>
                </a:solidFill>
              </a:rPr>
              <a:t> and </a:t>
            </a:r>
            <a:r>
              <a:rPr lang="es-ES" sz="1000" dirty="0" err="1">
                <a:solidFill>
                  <a:schemeClr val="bg1"/>
                </a:solidFill>
              </a:rPr>
              <a:t>Chemistry</a:t>
            </a:r>
            <a:r>
              <a:rPr lang="es-ES" sz="1000" dirty="0">
                <a:solidFill>
                  <a:schemeClr val="bg1"/>
                </a:solidFill>
              </a:rPr>
              <a:t>, </a:t>
            </a:r>
            <a:r>
              <a:rPr lang="es-ES" sz="1000" dirty="0" err="1">
                <a:solidFill>
                  <a:schemeClr val="bg1"/>
                </a:solidFill>
              </a:rPr>
              <a:t>Volume</a:t>
            </a:r>
            <a:r>
              <a:rPr lang="es-ES" sz="1000" dirty="0">
                <a:solidFill>
                  <a:schemeClr val="bg1"/>
                </a:solidFill>
              </a:rPr>
              <a:t> 88, 2020, 107315, ISSN 1476-9271, https://doi.org/10.1016/j.compbiolchem.2020.107315.</a:t>
            </a:r>
          </a:p>
          <a:p>
            <a:r>
              <a:rPr lang="es-ES" sz="1000" dirty="0">
                <a:solidFill>
                  <a:schemeClr val="bg1"/>
                </a:solidFill>
              </a:rPr>
              <a:t>[6] </a:t>
            </a:r>
            <a:r>
              <a:rPr lang="es-ES" sz="1000" dirty="0" err="1">
                <a:solidFill>
                  <a:schemeClr val="bg1"/>
                </a:solidFill>
              </a:rPr>
              <a:t>Ding</a:t>
            </a:r>
            <a:r>
              <a:rPr lang="es-ES" sz="1000" dirty="0">
                <a:solidFill>
                  <a:schemeClr val="bg1"/>
                </a:solidFill>
              </a:rPr>
              <a:t>, S., Su, C. &amp; </a:t>
            </a:r>
            <a:r>
              <a:rPr lang="es-ES" sz="1000" dirty="0" err="1">
                <a:solidFill>
                  <a:schemeClr val="bg1"/>
                </a:solidFill>
              </a:rPr>
              <a:t>Yu</a:t>
            </a:r>
            <a:r>
              <a:rPr lang="es-ES" sz="1000" dirty="0">
                <a:solidFill>
                  <a:schemeClr val="bg1"/>
                </a:solidFill>
              </a:rPr>
              <a:t>, J. </a:t>
            </a:r>
            <a:r>
              <a:rPr lang="es-ES" sz="1000" dirty="0" err="1">
                <a:solidFill>
                  <a:schemeClr val="bg1"/>
                </a:solidFill>
              </a:rPr>
              <a:t>An</a:t>
            </a:r>
            <a:r>
              <a:rPr lang="es-ES" sz="1000" dirty="0">
                <a:solidFill>
                  <a:schemeClr val="bg1"/>
                </a:solidFill>
              </a:rPr>
              <a:t> </a:t>
            </a:r>
            <a:r>
              <a:rPr lang="es-ES" sz="1000" dirty="0" err="1">
                <a:solidFill>
                  <a:schemeClr val="bg1"/>
                </a:solidFill>
              </a:rPr>
              <a:t>optimizing</a:t>
            </a:r>
            <a:r>
              <a:rPr lang="es-ES" sz="1000" dirty="0">
                <a:solidFill>
                  <a:schemeClr val="bg1"/>
                </a:solidFill>
              </a:rPr>
              <a:t> BP neural </a:t>
            </a:r>
            <a:r>
              <a:rPr lang="es-ES" sz="1000" dirty="0" err="1">
                <a:solidFill>
                  <a:schemeClr val="bg1"/>
                </a:solidFill>
              </a:rPr>
              <a:t>network</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based</a:t>
            </a:r>
            <a:r>
              <a:rPr lang="es-ES" sz="1000" dirty="0">
                <a:solidFill>
                  <a:schemeClr val="bg1"/>
                </a:solidFill>
              </a:rPr>
              <a:t> </a:t>
            </a:r>
            <a:r>
              <a:rPr lang="es-ES" sz="1000" dirty="0" err="1">
                <a:solidFill>
                  <a:schemeClr val="bg1"/>
                </a:solidFill>
              </a:rPr>
              <a:t>on</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Artif</a:t>
            </a:r>
            <a:r>
              <a:rPr lang="es-ES" sz="1000" dirty="0">
                <a:solidFill>
                  <a:schemeClr val="bg1"/>
                </a:solidFill>
              </a:rPr>
              <a:t> </a:t>
            </a:r>
            <a:r>
              <a:rPr lang="es-ES" sz="1000" dirty="0" err="1">
                <a:solidFill>
                  <a:schemeClr val="bg1"/>
                </a:solidFill>
              </a:rPr>
              <a:t>Intell</a:t>
            </a:r>
            <a:r>
              <a:rPr lang="es-ES" sz="1000" dirty="0">
                <a:solidFill>
                  <a:schemeClr val="bg1"/>
                </a:solidFill>
              </a:rPr>
              <a:t> </a:t>
            </a:r>
            <a:r>
              <a:rPr lang="es-ES" sz="1000" dirty="0" err="1">
                <a:solidFill>
                  <a:schemeClr val="bg1"/>
                </a:solidFill>
              </a:rPr>
              <a:t>Rev</a:t>
            </a:r>
            <a:r>
              <a:rPr lang="es-ES" sz="1000" dirty="0">
                <a:solidFill>
                  <a:schemeClr val="bg1"/>
                </a:solidFill>
              </a:rPr>
              <a:t> 36, 153–162 (2011). https://doi.org/10.1007/s10462-011-9208-z </a:t>
            </a:r>
          </a:p>
          <a:p>
            <a:r>
              <a:rPr lang="es-ES" sz="1000" dirty="0">
                <a:solidFill>
                  <a:schemeClr val="bg1"/>
                </a:solidFill>
              </a:rPr>
              <a:t>[7] David </a:t>
            </a:r>
            <a:r>
              <a:rPr lang="es-ES" sz="1000" dirty="0" err="1">
                <a:solidFill>
                  <a:schemeClr val="bg1"/>
                </a:solidFill>
              </a:rPr>
              <a:t>Tian</a:t>
            </a:r>
            <a:r>
              <a:rPr lang="es-ES" sz="1000" dirty="0">
                <a:solidFill>
                  <a:schemeClr val="bg1"/>
                </a:solidFill>
              </a:rPr>
              <a:t>, </a:t>
            </a:r>
            <a:r>
              <a:rPr lang="es-ES" sz="1000" dirty="0" err="1">
                <a:solidFill>
                  <a:schemeClr val="bg1"/>
                </a:solidFill>
              </a:rPr>
              <a:t>Jiamei</a:t>
            </a:r>
            <a:r>
              <a:rPr lang="es-ES" sz="1000" dirty="0">
                <a:solidFill>
                  <a:schemeClr val="bg1"/>
                </a:solidFill>
              </a:rPr>
              <a:t> Deng, </a:t>
            </a:r>
            <a:r>
              <a:rPr lang="es-ES" sz="1000" dirty="0" err="1">
                <a:solidFill>
                  <a:schemeClr val="bg1"/>
                </a:solidFill>
              </a:rPr>
              <a:t>Gopika</a:t>
            </a:r>
            <a:r>
              <a:rPr lang="es-ES" sz="1000" dirty="0">
                <a:solidFill>
                  <a:schemeClr val="bg1"/>
                </a:solidFill>
              </a:rPr>
              <a:t> </a:t>
            </a:r>
            <a:r>
              <a:rPr lang="es-ES" sz="1000" dirty="0" err="1">
                <a:solidFill>
                  <a:schemeClr val="bg1"/>
                </a:solidFill>
              </a:rPr>
              <a:t>Vinod</a:t>
            </a:r>
            <a:r>
              <a:rPr lang="es-ES" sz="1000" dirty="0">
                <a:solidFill>
                  <a:schemeClr val="bg1"/>
                </a:solidFill>
              </a:rPr>
              <a:t>, T.V. </a:t>
            </a:r>
            <a:r>
              <a:rPr lang="es-ES" sz="1000" dirty="0" err="1">
                <a:solidFill>
                  <a:schemeClr val="bg1"/>
                </a:solidFill>
              </a:rPr>
              <a:t>Santhosh</a:t>
            </a:r>
            <a:r>
              <a:rPr lang="es-ES" sz="1000" dirty="0">
                <a:solidFill>
                  <a:schemeClr val="bg1"/>
                </a:solidFill>
              </a:rPr>
              <a:t>, </a:t>
            </a:r>
            <a:r>
              <a:rPr lang="es-ES" sz="1000" dirty="0" err="1">
                <a:solidFill>
                  <a:schemeClr val="bg1"/>
                </a:solidFill>
              </a:rPr>
              <a:t>Hissam</a:t>
            </a:r>
            <a:r>
              <a:rPr lang="es-ES" sz="1000" dirty="0">
                <a:solidFill>
                  <a:schemeClr val="bg1"/>
                </a:solidFill>
              </a:rPr>
              <a:t> Tawfik, A con-</a:t>
            </a:r>
            <a:r>
              <a:rPr lang="es-ES" sz="1000" dirty="0" err="1">
                <a:solidFill>
                  <a:schemeClr val="bg1"/>
                </a:solidFill>
              </a:rPr>
              <a:t>straint</a:t>
            </a:r>
            <a:r>
              <a:rPr lang="es-ES" sz="1000" dirty="0">
                <a:solidFill>
                  <a:schemeClr val="bg1"/>
                </a:solidFill>
              </a:rPr>
              <a:t>-</a:t>
            </a:r>
            <a:r>
              <a:rPr lang="es-ES" sz="1000" dirty="0" err="1">
                <a:solidFill>
                  <a:schemeClr val="bg1"/>
                </a:solidFill>
              </a:rPr>
              <a:t>based</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optimizing</a:t>
            </a:r>
            <a:r>
              <a:rPr lang="es-ES" sz="1000" dirty="0">
                <a:solidFill>
                  <a:schemeClr val="bg1"/>
                </a:solidFill>
              </a:rPr>
              <a:t> neural </a:t>
            </a:r>
            <a:r>
              <a:rPr lang="es-ES" sz="1000" dirty="0" err="1">
                <a:solidFill>
                  <a:schemeClr val="bg1"/>
                </a:solidFill>
              </a:rPr>
              <a:t>network</a:t>
            </a:r>
            <a:r>
              <a:rPr lang="es-ES" sz="1000" dirty="0">
                <a:solidFill>
                  <a:schemeClr val="bg1"/>
                </a:solidFill>
              </a:rPr>
              <a:t> </a:t>
            </a:r>
            <a:r>
              <a:rPr lang="es-ES" sz="1000" dirty="0" err="1">
                <a:solidFill>
                  <a:schemeClr val="bg1"/>
                </a:solidFill>
              </a:rPr>
              <a:t>architectures</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detec-tion</a:t>
            </a:r>
            <a:r>
              <a:rPr lang="es-ES" sz="1000" dirty="0">
                <a:solidFill>
                  <a:schemeClr val="bg1"/>
                </a:solidFill>
              </a:rPr>
              <a:t> </a:t>
            </a:r>
            <a:r>
              <a:rPr lang="es-ES" sz="1000" dirty="0" err="1">
                <a:solidFill>
                  <a:schemeClr val="bg1"/>
                </a:solidFill>
              </a:rPr>
              <a:t>of</a:t>
            </a:r>
            <a:r>
              <a:rPr lang="es-ES" sz="1000" dirty="0">
                <a:solidFill>
                  <a:schemeClr val="bg1"/>
                </a:solidFill>
              </a:rPr>
              <a:t> </a:t>
            </a:r>
            <a:r>
              <a:rPr lang="es-ES" sz="1000" dirty="0" err="1">
                <a:solidFill>
                  <a:schemeClr val="bg1"/>
                </a:solidFill>
              </a:rPr>
              <a:t>loss</a:t>
            </a:r>
            <a:r>
              <a:rPr lang="es-ES" sz="1000" dirty="0">
                <a:solidFill>
                  <a:schemeClr val="bg1"/>
                </a:solidFill>
              </a:rPr>
              <a:t> </a:t>
            </a:r>
            <a:r>
              <a:rPr lang="es-ES" sz="1000" dirty="0" err="1">
                <a:solidFill>
                  <a:schemeClr val="bg1"/>
                </a:solidFill>
              </a:rPr>
              <a:t>of</a:t>
            </a:r>
            <a:r>
              <a:rPr lang="es-ES" sz="1000" dirty="0">
                <a:solidFill>
                  <a:schemeClr val="bg1"/>
                </a:solidFill>
              </a:rPr>
              <a:t> </a:t>
            </a:r>
            <a:r>
              <a:rPr lang="es-ES" sz="1000" dirty="0" err="1">
                <a:solidFill>
                  <a:schemeClr val="bg1"/>
                </a:solidFill>
              </a:rPr>
              <a:t>coolant</a:t>
            </a:r>
            <a:r>
              <a:rPr lang="es-ES" sz="1000" dirty="0">
                <a:solidFill>
                  <a:schemeClr val="bg1"/>
                </a:solidFill>
              </a:rPr>
              <a:t> </a:t>
            </a:r>
            <a:r>
              <a:rPr lang="es-ES" sz="1000" dirty="0" err="1">
                <a:solidFill>
                  <a:schemeClr val="bg1"/>
                </a:solidFill>
              </a:rPr>
              <a:t>accidents</a:t>
            </a:r>
            <a:r>
              <a:rPr lang="es-ES" sz="1000" dirty="0">
                <a:solidFill>
                  <a:schemeClr val="bg1"/>
                </a:solidFill>
              </a:rPr>
              <a:t> </a:t>
            </a:r>
            <a:r>
              <a:rPr lang="es-ES" sz="1000" dirty="0" err="1">
                <a:solidFill>
                  <a:schemeClr val="bg1"/>
                </a:solidFill>
              </a:rPr>
              <a:t>of</a:t>
            </a:r>
            <a:r>
              <a:rPr lang="es-ES" sz="1000" dirty="0">
                <a:solidFill>
                  <a:schemeClr val="bg1"/>
                </a:solidFill>
              </a:rPr>
              <a:t> nuclear </a:t>
            </a:r>
            <a:r>
              <a:rPr lang="es-ES" sz="1000" dirty="0" err="1">
                <a:solidFill>
                  <a:schemeClr val="bg1"/>
                </a:solidFill>
              </a:rPr>
              <a:t>power</a:t>
            </a:r>
            <a:r>
              <a:rPr lang="es-ES" sz="1000" dirty="0">
                <a:solidFill>
                  <a:schemeClr val="bg1"/>
                </a:solidFill>
              </a:rPr>
              <a:t> </a:t>
            </a:r>
            <a:r>
              <a:rPr lang="es-ES" sz="1000" dirty="0" err="1">
                <a:solidFill>
                  <a:schemeClr val="bg1"/>
                </a:solidFill>
              </a:rPr>
              <a:t>plants</a:t>
            </a:r>
            <a:r>
              <a:rPr lang="es-ES" sz="1000" dirty="0">
                <a:solidFill>
                  <a:schemeClr val="bg1"/>
                </a:solidFill>
              </a:rPr>
              <a:t>, </a:t>
            </a:r>
            <a:r>
              <a:rPr lang="es-ES" sz="1000" dirty="0" err="1">
                <a:solidFill>
                  <a:schemeClr val="bg1"/>
                </a:solidFill>
              </a:rPr>
              <a:t>Neurocomputing</a:t>
            </a:r>
            <a:r>
              <a:rPr lang="es-ES" sz="1000" dirty="0">
                <a:solidFill>
                  <a:schemeClr val="bg1"/>
                </a:solidFill>
              </a:rPr>
              <a:t>, </a:t>
            </a:r>
            <a:r>
              <a:rPr lang="es-ES" sz="1000" dirty="0" err="1">
                <a:solidFill>
                  <a:schemeClr val="bg1"/>
                </a:solidFill>
              </a:rPr>
              <a:t>Volume</a:t>
            </a:r>
            <a:r>
              <a:rPr lang="es-ES" sz="1000" dirty="0">
                <a:solidFill>
                  <a:schemeClr val="bg1"/>
                </a:solidFill>
              </a:rPr>
              <a:t> 322, 2018, Pages 102-119, ISSN 0925-2312, https://doi.org/10.1016/j.neucom.2018.09.014.</a:t>
            </a:r>
          </a:p>
          <a:p>
            <a:r>
              <a:rPr lang="es-ES" sz="1000" dirty="0">
                <a:solidFill>
                  <a:schemeClr val="bg1"/>
                </a:solidFill>
              </a:rPr>
              <a:t>[8] Qiu, W., </a:t>
            </a:r>
            <a:r>
              <a:rPr lang="es-ES" sz="1000" dirty="0" err="1">
                <a:solidFill>
                  <a:schemeClr val="bg1"/>
                </a:solidFill>
              </a:rPr>
              <a:t>Wen</a:t>
            </a:r>
            <a:r>
              <a:rPr lang="es-ES" sz="1000" dirty="0">
                <a:solidFill>
                  <a:schemeClr val="bg1"/>
                </a:solidFill>
              </a:rPr>
              <a:t>, G. &amp; Liu, H. A Back-</a:t>
            </a:r>
            <a:r>
              <a:rPr lang="es-ES" sz="1000" dirty="0" err="1">
                <a:solidFill>
                  <a:schemeClr val="bg1"/>
                </a:solidFill>
              </a:rPr>
              <a:t>Propagation</a:t>
            </a:r>
            <a:r>
              <a:rPr lang="es-ES" sz="1000" dirty="0">
                <a:solidFill>
                  <a:schemeClr val="bg1"/>
                </a:solidFill>
              </a:rPr>
              <a:t> Neural Network </a:t>
            </a:r>
            <a:r>
              <a:rPr lang="es-ES" sz="1000" dirty="0" err="1">
                <a:solidFill>
                  <a:schemeClr val="bg1"/>
                </a:solidFill>
              </a:rPr>
              <a:t>Model</a:t>
            </a:r>
            <a:r>
              <a:rPr lang="es-ES" sz="1000" dirty="0">
                <a:solidFill>
                  <a:schemeClr val="bg1"/>
                </a:solidFill>
              </a:rPr>
              <a:t> </a:t>
            </a:r>
            <a:r>
              <a:rPr lang="es-ES" sz="1000" dirty="0" err="1">
                <a:solidFill>
                  <a:schemeClr val="bg1"/>
                </a:solidFill>
              </a:rPr>
              <a:t>Based</a:t>
            </a:r>
            <a:r>
              <a:rPr lang="es-ES" sz="1000" dirty="0">
                <a:solidFill>
                  <a:schemeClr val="bg1"/>
                </a:solidFill>
              </a:rPr>
              <a:t> </a:t>
            </a:r>
            <a:r>
              <a:rPr lang="es-ES" sz="1000" dirty="0" err="1">
                <a:solidFill>
                  <a:schemeClr val="bg1"/>
                </a:solidFill>
              </a:rPr>
              <a:t>on</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Prediction</a:t>
            </a:r>
            <a:r>
              <a:rPr lang="es-ES" sz="1000" dirty="0">
                <a:solidFill>
                  <a:schemeClr val="bg1"/>
                </a:solidFill>
              </a:rPr>
              <a:t> </a:t>
            </a:r>
            <a:r>
              <a:rPr lang="es-ES" sz="1000" dirty="0" err="1">
                <a:solidFill>
                  <a:schemeClr val="bg1"/>
                </a:solidFill>
              </a:rPr>
              <a:t>of</a:t>
            </a:r>
            <a:r>
              <a:rPr lang="es-ES" sz="1000" dirty="0">
                <a:solidFill>
                  <a:schemeClr val="bg1"/>
                </a:solidFill>
              </a:rPr>
              <a:t> </a:t>
            </a:r>
            <a:r>
              <a:rPr lang="es-ES" sz="1000" dirty="0" err="1">
                <a:solidFill>
                  <a:schemeClr val="bg1"/>
                </a:solidFill>
              </a:rPr>
              <a:t>Build</a:t>
            </a:r>
            <a:r>
              <a:rPr lang="es-ES" sz="1000" dirty="0">
                <a:solidFill>
                  <a:schemeClr val="bg1"/>
                </a:solidFill>
              </a:rPr>
              <a:t>-Up </a:t>
            </a:r>
            <a:r>
              <a:rPr lang="es-ES" sz="1000" dirty="0" err="1">
                <a:solidFill>
                  <a:schemeClr val="bg1"/>
                </a:solidFill>
              </a:rPr>
              <a:t>Rate</a:t>
            </a:r>
            <a:r>
              <a:rPr lang="es-ES" sz="1000" dirty="0">
                <a:solidFill>
                  <a:schemeClr val="bg1"/>
                </a:solidFill>
              </a:rPr>
              <a:t> in </a:t>
            </a:r>
            <a:r>
              <a:rPr lang="es-ES" sz="1000" dirty="0" err="1">
                <a:solidFill>
                  <a:schemeClr val="bg1"/>
                </a:solidFill>
              </a:rPr>
              <a:t>Drilling</a:t>
            </a:r>
            <a:r>
              <a:rPr lang="es-ES" sz="1000" dirty="0">
                <a:solidFill>
                  <a:schemeClr val="bg1"/>
                </a:solidFill>
              </a:rPr>
              <a:t> </a:t>
            </a:r>
            <a:r>
              <a:rPr lang="es-ES" sz="1000" dirty="0" err="1">
                <a:solidFill>
                  <a:schemeClr val="bg1"/>
                </a:solidFill>
              </a:rPr>
              <a:t>Process</a:t>
            </a:r>
            <a:r>
              <a:rPr lang="es-ES" sz="1000" dirty="0">
                <a:solidFill>
                  <a:schemeClr val="bg1"/>
                </a:solidFill>
              </a:rPr>
              <a:t>. </a:t>
            </a:r>
            <a:r>
              <a:rPr lang="es-ES" sz="1000" dirty="0" err="1">
                <a:solidFill>
                  <a:schemeClr val="bg1"/>
                </a:solidFill>
              </a:rPr>
              <a:t>Arab</a:t>
            </a:r>
            <a:r>
              <a:rPr lang="es-ES" sz="1000" dirty="0">
                <a:solidFill>
                  <a:schemeClr val="bg1"/>
                </a:solidFill>
              </a:rPr>
              <a:t> J </a:t>
            </a:r>
            <a:r>
              <a:rPr lang="es-ES" sz="1000" dirty="0" err="1">
                <a:solidFill>
                  <a:schemeClr val="bg1"/>
                </a:solidFill>
              </a:rPr>
              <a:t>Sci</a:t>
            </a:r>
            <a:r>
              <a:rPr lang="es-ES" sz="1000" dirty="0">
                <a:solidFill>
                  <a:schemeClr val="bg1"/>
                </a:solidFill>
              </a:rPr>
              <a:t> Eng (2021). https://doi.org/10.1007/s13369-021-05634-3</a:t>
            </a:r>
          </a:p>
          <a:p>
            <a:r>
              <a:rPr lang="es-ES" sz="1000" dirty="0">
                <a:solidFill>
                  <a:schemeClr val="bg1"/>
                </a:solidFill>
              </a:rPr>
              <a:t>[9] Chung, H., </a:t>
            </a:r>
            <a:r>
              <a:rPr lang="es-ES" sz="1000" dirty="0" err="1">
                <a:solidFill>
                  <a:schemeClr val="bg1"/>
                </a:solidFill>
              </a:rPr>
              <a:t>Shin</a:t>
            </a:r>
            <a:r>
              <a:rPr lang="es-ES" sz="1000" dirty="0">
                <a:solidFill>
                  <a:schemeClr val="bg1"/>
                </a:solidFill>
              </a:rPr>
              <a:t>, Ks.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algorithm-optimized</a:t>
            </a:r>
            <a:r>
              <a:rPr lang="es-ES" sz="1000" dirty="0">
                <a:solidFill>
                  <a:schemeClr val="bg1"/>
                </a:solidFill>
              </a:rPr>
              <a:t> </a:t>
            </a:r>
            <a:r>
              <a:rPr lang="es-ES" sz="1000" dirty="0" err="1">
                <a:solidFill>
                  <a:schemeClr val="bg1"/>
                </a:solidFill>
              </a:rPr>
              <a:t>multi-channel</a:t>
            </a:r>
            <a:r>
              <a:rPr lang="es-ES" sz="1000" dirty="0">
                <a:solidFill>
                  <a:schemeClr val="bg1"/>
                </a:solidFill>
              </a:rPr>
              <a:t> </a:t>
            </a:r>
            <a:r>
              <a:rPr lang="es-ES" sz="1000" dirty="0" err="1">
                <a:solidFill>
                  <a:schemeClr val="bg1"/>
                </a:solidFill>
              </a:rPr>
              <a:t>convolutional</a:t>
            </a:r>
            <a:r>
              <a:rPr lang="es-ES" sz="1000" dirty="0">
                <a:solidFill>
                  <a:schemeClr val="bg1"/>
                </a:solidFill>
              </a:rPr>
              <a:t> neural </a:t>
            </a:r>
            <a:r>
              <a:rPr lang="es-ES" sz="1000" dirty="0" err="1">
                <a:solidFill>
                  <a:schemeClr val="bg1"/>
                </a:solidFill>
              </a:rPr>
              <a:t>network</a:t>
            </a:r>
            <a:r>
              <a:rPr lang="es-ES" sz="1000" dirty="0">
                <a:solidFill>
                  <a:schemeClr val="bg1"/>
                </a:solidFill>
              </a:rPr>
              <a:t> </a:t>
            </a:r>
            <a:r>
              <a:rPr lang="es-ES" sz="1000" dirty="0" err="1">
                <a:solidFill>
                  <a:schemeClr val="bg1"/>
                </a:solidFill>
              </a:rPr>
              <a:t>for</a:t>
            </a:r>
            <a:r>
              <a:rPr lang="es-ES" sz="1000" dirty="0">
                <a:solidFill>
                  <a:schemeClr val="bg1"/>
                </a:solidFill>
              </a:rPr>
              <a:t> stock </a:t>
            </a:r>
            <a:r>
              <a:rPr lang="es-ES" sz="1000" dirty="0" err="1">
                <a:solidFill>
                  <a:schemeClr val="bg1"/>
                </a:solidFill>
              </a:rPr>
              <a:t>market</a:t>
            </a:r>
            <a:r>
              <a:rPr lang="es-ES" sz="1000" dirty="0">
                <a:solidFill>
                  <a:schemeClr val="bg1"/>
                </a:solidFill>
              </a:rPr>
              <a:t> </a:t>
            </a:r>
            <a:r>
              <a:rPr lang="es-ES" sz="1000" dirty="0" err="1">
                <a:solidFill>
                  <a:schemeClr val="bg1"/>
                </a:solidFill>
              </a:rPr>
              <a:t>prediction</a:t>
            </a:r>
            <a:r>
              <a:rPr lang="es-ES" sz="1000" dirty="0">
                <a:solidFill>
                  <a:schemeClr val="bg1"/>
                </a:solidFill>
              </a:rPr>
              <a:t>. Neural </a:t>
            </a:r>
            <a:r>
              <a:rPr lang="es-ES" sz="1000" dirty="0" err="1">
                <a:solidFill>
                  <a:schemeClr val="bg1"/>
                </a:solidFill>
              </a:rPr>
              <a:t>Comput</a:t>
            </a:r>
            <a:r>
              <a:rPr lang="es-ES" sz="1000" dirty="0">
                <a:solidFill>
                  <a:schemeClr val="bg1"/>
                </a:solidFill>
              </a:rPr>
              <a:t> &amp; </a:t>
            </a:r>
            <a:r>
              <a:rPr lang="es-ES" sz="1000" dirty="0" err="1">
                <a:solidFill>
                  <a:schemeClr val="bg1"/>
                </a:solidFill>
              </a:rPr>
              <a:t>Applic</a:t>
            </a:r>
            <a:r>
              <a:rPr lang="es-ES" sz="1000" dirty="0">
                <a:solidFill>
                  <a:schemeClr val="bg1"/>
                </a:solidFill>
              </a:rPr>
              <a:t> 32, 7897–7914 (2020). https://doi.org/10.1007/s00521-019-04236-3 </a:t>
            </a:r>
          </a:p>
          <a:p>
            <a:r>
              <a:rPr lang="es-ES" sz="1000" dirty="0">
                <a:solidFill>
                  <a:schemeClr val="bg1"/>
                </a:solidFill>
              </a:rPr>
              <a:t>[10] A.E. Amin, A novel </a:t>
            </a:r>
            <a:r>
              <a:rPr lang="es-ES" sz="1000" dirty="0" err="1">
                <a:solidFill>
                  <a:schemeClr val="bg1"/>
                </a:solidFill>
              </a:rPr>
              <a:t>classification</a:t>
            </a:r>
            <a:r>
              <a:rPr lang="es-ES" sz="1000" dirty="0">
                <a:solidFill>
                  <a:schemeClr val="bg1"/>
                </a:solidFill>
              </a:rPr>
              <a:t> </a:t>
            </a:r>
            <a:r>
              <a:rPr lang="es-ES" sz="1000" dirty="0" err="1">
                <a:solidFill>
                  <a:schemeClr val="bg1"/>
                </a:solidFill>
              </a:rPr>
              <a:t>model</a:t>
            </a:r>
            <a:r>
              <a:rPr lang="es-ES" sz="1000" dirty="0">
                <a:solidFill>
                  <a:schemeClr val="bg1"/>
                </a:solidFill>
              </a:rPr>
              <a:t> </a:t>
            </a:r>
            <a:r>
              <a:rPr lang="es-ES" sz="1000" dirty="0" err="1">
                <a:solidFill>
                  <a:schemeClr val="bg1"/>
                </a:solidFill>
              </a:rPr>
              <a:t>for</a:t>
            </a:r>
            <a:r>
              <a:rPr lang="es-ES" sz="1000" dirty="0">
                <a:solidFill>
                  <a:schemeClr val="bg1"/>
                </a:solidFill>
              </a:rPr>
              <a:t> </a:t>
            </a:r>
            <a:r>
              <a:rPr lang="es-ES" sz="1000" dirty="0" err="1">
                <a:solidFill>
                  <a:schemeClr val="bg1"/>
                </a:solidFill>
              </a:rPr>
              <a:t>cotton</a:t>
            </a:r>
            <a:r>
              <a:rPr lang="es-ES" sz="1000" dirty="0">
                <a:solidFill>
                  <a:schemeClr val="bg1"/>
                </a:solidFill>
              </a:rPr>
              <a:t> </a:t>
            </a:r>
            <a:r>
              <a:rPr lang="es-ES" sz="1000" dirty="0" err="1">
                <a:solidFill>
                  <a:schemeClr val="bg1"/>
                </a:solidFill>
              </a:rPr>
              <a:t>yarn</a:t>
            </a:r>
            <a:r>
              <a:rPr lang="es-ES" sz="1000" dirty="0">
                <a:solidFill>
                  <a:schemeClr val="bg1"/>
                </a:solidFill>
              </a:rPr>
              <a:t> </a:t>
            </a:r>
            <a:r>
              <a:rPr lang="es-ES" sz="1000" dirty="0" err="1">
                <a:solidFill>
                  <a:schemeClr val="bg1"/>
                </a:solidFill>
              </a:rPr>
              <a:t>quality</a:t>
            </a:r>
            <a:r>
              <a:rPr lang="es-ES" sz="1000" dirty="0">
                <a:solidFill>
                  <a:schemeClr val="bg1"/>
                </a:solidFill>
              </a:rPr>
              <a:t> </a:t>
            </a:r>
            <a:r>
              <a:rPr lang="es-ES" sz="1000" dirty="0" err="1">
                <a:solidFill>
                  <a:schemeClr val="bg1"/>
                </a:solidFill>
              </a:rPr>
              <a:t>based</a:t>
            </a:r>
            <a:r>
              <a:rPr lang="es-ES" sz="1000" dirty="0">
                <a:solidFill>
                  <a:schemeClr val="bg1"/>
                </a:solidFill>
              </a:rPr>
              <a:t> </a:t>
            </a:r>
            <a:r>
              <a:rPr lang="es-ES" sz="1000" dirty="0" err="1">
                <a:solidFill>
                  <a:schemeClr val="bg1"/>
                </a:solidFill>
              </a:rPr>
              <a:t>on</a:t>
            </a:r>
            <a:r>
              <a:rPr lang="es-ES" sz="1000" dirty="0">
                <a:solidFill>
                  <a:schemeClr val="bg1"/>
                </a:solidFill>
              </a:rPr>
              <a:t> </a:t>
            </a:r>
            <a:r>
              <a:rPr lang="es-ES" sz="1000" dirty="0" err="1">
                <a:solidFill>
                  <a:schemeClr val="bg1"/>
                </a:solidFill>
              </a:rPr>
              <a:t>trained</a:t>
            </a:r>
            <a:r>
              <a:rPr lang="es-ES" sz="1000" dirty="0">
                <a:solidFill>
                  <a:schemeClr val="bg1"/>
                </a:solidFill>
              </a:rPr>
              <a:t> neural </a:t>
            </a:r>
            <a:r>
              <a:rPr lang="es-ES" sz="1000" dirty="0" err="1">
                <a:solidFill>
                  <a:schemeClr val="bg1"/>
                </a:solidFill>
              </a:rPr>
              <a:t>network</a:t>
            </a:r>
            <a:r>
              <a:rPr lang="es-ES" sz="1000" dirty="0">
                <a:solidFill>
                  <a:schemeClr val="bg1"/>
                </a:solidFill>
              </a:rPr>
              <a:t> </a:t>
            </a:r>
            <a:r>
              <a:rPr lang="es-ES" sz="1000" dirty="0" err="1">
                <a:solidFill>
                  <a:schemeClr val="bg1"/>
                </a:solidFill>
              </a:rPr>
              <a:t>using</a:t>
            </a:r>
            <a:r>
              <a:rPr lang="es-ES" sz="1000" dirty="0">
                <a:solidFill>
                  <a:schemeClr val="bg1"/>
                </a:solidFill>
              </a:rPr>
              <a:t> </a:t>
            </a:r>
            <a:r>
              <a:rPr lang="es-ES" sz="1000" dirty="0" err="1">
                <a:solidFill>
                  <a:schemeClr val="bg1"/>
                </a:solidFill>
              </a:rPr>
              <a:t>genetic</a:t>
            </a:r>
            <a:r>
              <a:rPr lang="es-ES" sz="1000" dirty="0">
                <a:solidFill>
                  <a:schemeClr val="bg1"/>
                </a:solidFill>
              </a:rPr>
              <a:t> </a:t>
            </a:r>
            <a:r>
              <a:rPr lang="es-ES" sz="1000" dirty="0" err="1">
                <a:solidFill>
                  <a:schemeClr val="bg1"/>
                </a:solidFill>
              </a:rPr>
              <a:t>algorithm</a:t>
            </a:r>
            <a:r>
              <a:rPr lang="es-ES" sz="1000" dirty="0">
                <a:solidFill>
                  <a:schemeClr val="bg1"/>
                </a:solidFill>
              </a:rPr>
              <a:t>, </a:t>
            </a:r>
            <a:r>
              <a:rPr lang="es-ES" sz="1000" dirty="0" err="1">
                <a:solidFill>
                  <a:schemeClr val="bg1"/>
                </a:solidFill>
              </a:rPr>
              <a:t>Knowledge-Based</a:t>
            </a:r>
            <a:r>
              <a:rPr lang="es-ES" sz="1000" dirty="0">
                <a:solidFill>
                  <a:schemeClr val="bg1"/>
                </a:solidFill>
              </a:rPr>
              <a:t> </a:t>
            </a:r>
            <a:r>
              <a:rPr lang="es-ES" sz="1000" dirty="0" err="1">
                <a:solidFill>
                  <a:schemeClr val="bg1"/>
                </a:solidFill>
              </a:rPr>
              <a:t>Systems</a:t>
            </a:r>
            <a:r>
              <a:rPr lang="es-ES" sz="1000" dirty="0">
                <a:solidFill>
                  <a:schemeClr val="bg1"/>
                </a:solidFill>
              </a:rPr>
              <a:t>, </a:t>
            </a:r>
            <a:r>
              <a:rPr lang="es-ES" sz="1000" dirty="0" err="1">
                <a:solidFill>
                  <a:schemeClr val="bg1"/>
                </a:solidFill>
              </a:rPr>
              <a:t>Volume</a:t>
            </a:r>
            <a:r>
              <a:rPr lang="es-ES" sz="1000" dirty="0">
                <a:solidFill>
                  <a:schemeClr val="bg1"/>
                </a:solidFill>
              </a:rPr>
              <a:t> 39, 2013, Pages 124-132, ISSN 0950-7051, https://doi.org/10.1016/j.knosys.2012.10.008.</a:t>
            </a:r>
          </a:p>
          <a:p>
            <a:endParaRPr lang="es-ES" sz="1000" dirty="0">
              <a:solidFill>
                <a:schemeClr val="bg1"/>
              </a:solidFill>
            </a:endParaRPr>
          </a:p>
        </p:txBody>
      </p:sp>
      <p:sp>
        <p:nvSpPr>
          <p:cNvPr id="328" name="Shape 328"/>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681852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ctrTitle" idx="4294967295"/>
          </p:nvPr>
        </p:nvSpPr>
        <p:spPr>
          <a:xfrm>
            <a:off x="1275150" y="1127749"/>
            <a:ext cx="6593700" cy="10578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2400">
                <a:solidFill>
                  <a:srgbClr val="FFA800"/>
                </a:solidFill>
              </a:rPr>
              <a:t>¡Gracias por su atención!</a:t>
            </a:r>
            <a:endParaRPr sz="2400">
              <a:solidFill>
                <a:srgbClr val="FFA800"/>
              </a:solidFill>
            </a:endParaRPr>
          </a:p>
        </p:txBody>
      </p:sp>
      <p:sp>
        <p:nvSpPr>
          <p:cNvPr id="126" name="Shape 126"/>
          <p:cNvSpPr txBox="1">
            <a:spLocks noGrp="1"/>
          </p:cNvSpPr>
          <p:nvPr>
            <p:ph type="subTitle" idx="4294967295"/>
          </p:nvPr>
        </p:nvSpPr>
        <p:spPr>
          <a:xfrm>
            <a:off x="592931" y="2069454"/>
            <a:ext cx="8079582" cy="1644900"/>
          </a:xfrm>
          <a:prstGeom prst="rect">
            <a:avLst/>
          </a:prstGeom>
        </p:spPr>
        <p:txBody>
          <a:bodyPr spcFirstLastPara="1" wrap="square" lIns="91425" tIns="91425" rIns="91425" bIns="91425" anchor="t" anchorCtr="0">
            <a:noAutofit/>
          </a:bodyPr>
          <a:lstStyle/>
          <a:p>
            <a:pPr marL="0" lvl="0" indent="0">
              <a:spcBef>
                <a:spcPts val="600"/>
              </a:spcBef>
              <a:spcAft>
                <a:spcPts val="0"/>
              </a:spcAft>
              <a:buClr>
                <a:schemeClr val="dk1"/>
              </a:buClr>
              <a:buSzPts val="1100"/>
              <a:buFont typeface="Arial"/>
              <a:buNone/>
            </a:pPr>
            <a:r>
              <a:rPr lang="en-US" sz="1100" b="1" dirty="0">
                <a:solidFill>
                  <a:srgbClr val="FFFFFF"/>
                </a:solidFill>
              </a:rPr>
              <a:t>Douglas Jair </a:t>
            </a:r>
            <a:r>
              <a:rPr lang="en-US" sz="1100" b="1" dirty="0" err="1">
                <a:solidFill>
                  <a:srgbClr val="FFFFFF"/>
                </a:solidFill>
              </a:rPr>
              <a:t>Castiblanco</a:t>
            </a:r>
            <a:r>
              <a:rPr lang="en-US" sz="1100" b="1" dirty="0">
                <a:solidFill>
                  <a:srgbClr val="FFFFFF"/>
                </a:solidFill>
              </a:rPr>
              <a:t> 			douglascastiblanco@javeriana.edu.co, </a:t>
            </a:r>
          </a:p>
          <a:p>
            <a:pPr marL="0" lvl="0" indent="0">
              <a:spcBef>
                <a:spcPts val="600"/>
              </a:spcBef>
              <a:spcAft>
                <a:spcPts val="0"/>
              </a:spcAft>
              <a:buClr>
                <a:schemeClr val="dk1"/>
              </a:buClr>
              <a:buSzPts val="1100"/>
              <a:buFont typeface="Arial"/>
              <a:buNone/>
            </a:pPr>
            <a:r>
              <a:rPr lang="en-US" sz="1100" b="1" dirty="0">
                <a:solidFill>
                  <a:srgbClr val="FFFFFF"/>
                </a:solidFill>
              </a:rPr>
              <a:t>Miguel David Benavides Galindo 		md_benavidesg@javeriana.edu.co, </a:t>
            </a:r>
          </a:p>
          <a:p>
            <a:pPr marL="0" lvl="0" indent="0">
              <a:spcBef>
                <a:spcPts val="600"/>
              </a:spcBef>
              <a:spcAft>
                <a:spcPts val="0"/>
              </a:spcAft>
              <a:buClr>
                <a:schemeClr val="dk1"/>
              </a:buClr>
              <a:buSzPts val="1100"/>
              <a:buFont typeface="Arial"/>
              <a:buNone/>
            </a:pPr>
            <a:r>
              <a:rPr lang="en-US" sz="1100" b="1" dirty="0">
                <a:solidFill>
                  <a:srgbClr val="FFFFFF"/>
                </a:solidFill>
              </a:rPr>
              <a:t>Jaime Sebastián Rodríguez Camargo 		jsebastian-rodriguez@javeriana.edu.co, </a:t>
            </a:r>
          </a:p>
          <a:p>
            <a:pPr marL="0" lvl="0" indent="0">
              <a:spcBef>
                <a:spcPts val="600"/>
              </a:spcBef>
              <a:spcAft>
                <a:spcPts val="0"/>
              </a:spcAft>
              <a:buClr>
                <a:schemeClr val="dk1"/>
              </a:buClr>
              <a:buSzPts val="1100"/>
              <a:buFont typeface="Arial"/>
              <a:buNone/>
            </a:pPr>
            <a:r>
              <a:rPr lang="en-US" sz="1100" b="1" dirty="0">
                <a:solidFill>
                  <a:srgbClr val="FFFFFF"/>
                </a:solidFill>
              </a:rPr>
              <a:t>Miguel Angel Mendez Hernandez 		miguelmendez@javeriana.edu.co, </a:t>
            </a:r>
          </a:p>
          <a:p>
            <a:pPr marL="0" lvl="0" indent="0">
              <a:spcBef>
                <a:spcPts val="600"/>
              </a:spcBef>
              <a:spcAft>
                <a:spcPts val="0"/>
              </a:spcAft>
              <a:buClr>
                <a:schemeClr val="dk1"/>
              </a:buClr>
              <a:buSzPts val="1100"/>
              <a:buFont typeface="Arial"/>
              <a:buNone/>
            </a:pPr>
            <a:r>
              <a:rPr lang="en-US" sz="1100" b="1" dirty="0">
                <a:solidFill>
                  <a:srgbClr val="FFFFFF"/>
                </a:solidFill>
              </a:rPr>
              <a:t>Christian Fernando Rodríguez </a:t>
            </a:r>
            <a:r>
              <a:rPr lang="en-US" sz="1100" b="1" dirty="0" err="1">
                <a:solidFill>
                  <a:srgbClr val="FFFFFF"/>
                </a:solidFill>
              </a:rPr>
              <a:t>Rodríguez</a:t>
            </a:r>
            <a:r>
              <a:rPr lang="en-US" sz="1100" b="1" dirty="0">
                <a:solidFill>
                  <a:srgbClr val="FFFFFF"/>
                </a:solidFill>
              </a:rPr>
              <a:t> 	rodriguezchristianf@javeriana.edu.co,</a:t>
            </a:r>
          </a:p>
          <a:p>
            <a:pPr marL="0" lvl="0" indent="0">
              <a:spcBef>
                <a:spcPts val="600"/>
              </a:spcBef>
              <a:spcAft>
                <a:spcPts val="0"/>
              </a:spcAft>
              <a:buClr>
                <a:schemeClr val="dk1"/>
              </a:buClr>
              <a:buSzPts val="1100"/>
              <a:buFont typeface="Arial"/>
              <a:buNone/>
            </a:pPr>
            <a:r>
              <a:rPr lang="en-US" sz="1100" b="1" dirty="0">
                <a:solidFill>
                  <a:srgbClr val="FFFFFF"/>
                </a:solidFill>
              </a:rPr>
              <a:t>Marlon Jaramillo Zapata 			marlon.jaramillo@javeriana.edu.co</a:t>
            </a:r>
          </a:p>
        </p:txBody>
      </p:sp>
      <p:sp>
        <p:nvSpPr>
          <p:cNvPr id="127" name="Shape 127"/>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3000" r="27000" b="-11000"/>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5020500" y="2251075"/>
            <a:ext cx="36750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Estado del Arte</a:t>
            </a:r>
            <a:endParaRPr/>
          </a:p>
        </p:txBody>
      </p:sp>
      <p:sp>
        <p:nvSpPr>
          <p:cNvPr id="133" name="Shape 133"/>
          <p:cNvSpPr txBox="1">
            <a:spLocks noGrp="1"/>
          </p:cNvSpPr>
          <p:nvPr>
            <p:ph type="subTitle" idx="1"/>
          </p:nvPr>
        </p:nvSpPr>
        <p:spPr>
          <a:xfrm>
            <a:off x="5020500" y="3602050"/>
            <a:ext cx="3675000" cy="57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Aproximaciones, avances e investigación.</a:t>
            </a:r>
            <a:endParaRPr/>
          </a:p>
        </p:txBody>
      </p:sp>
      <p:sp>
        <p:nvSpPr>
          <p:cNvPr id="134" name="Shape 134"/>
          <p:cNvSpPr txBox="1">
            <a:spLocks noGrp="1"/>
          </p:cNvSpPr>
          <p:nvPr>
            <p:ph type="sldNum" idx="12"/>
          </p:nvPr>
        </p:nvSpPr>
        <p:spPr>
          <a:xfrm>
            <a:off x="0" y="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76262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6</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A7605549-8C95-4D49-BE7F-86EFCC790744}"/>
              </a:ext>
            </a:extLst>
          </p:cNvPr>
          <p:cNvPicPr>
            <a:picLocks noChangeAspect="1"/>
          </p:cNvPicPr>
          <p:nvPr/>
        </p:nvPicPr>
        <p:blipFill>
          <a:blip r:embed="rId3"/>
          <a:stretch>
            <a:fillRect/>
          </a:stretch>
        </p:blipFill>
        <p:spPr>
          <a:xfrm>
            <a:off x="611925" y="731520"/>
            <a:ext cx="7920000" cy="3121806"/>
          </a:xfrm>
          <a:prstGeom prst="rect">
            <a:avLst/>
          </a:prstGeom>
        </p:spPr>
      </p:pic>
    </p:spTree>
    <p:extLst>
      <p:ext uri="{BB962C8B-B14F-4D97-AF65-F5344CB8AC3E}">
        <p14:creationId xmlns:p14="http://schemas.microsoft.com/office/powerpoint/2010/main" val="153548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
        <p:nvSpPr>
          <p:cNvPr id="7" name="Marcador de texto 6">
            <a:extLst>
              <a:ext uri="{FF2B5EF4-FFF2-40B4-BE49-F238E27FC236}">
                <a16:creationId xmlns:a16="http://schemas.microsoft.com/office/drawing/2014/main" id="{520FE15D-1038-4D36-8274-0CF75E68BF27}"/>
              </a:ext>
            </a:extLst>
          </p:cNvPr>
          <p:cNvSpPr>
            <a:spLocks noGrp="1"/>
          </p:cNvSpPr>
          <p:nvPr>
            <p:ph type="body" idx="1"/>
          </p:nvPr>
        </p:nvSpPr>
        <p:spPr>
          <a:xfrm>
            <a:off x="82899" y="817148"/>
            <a:ext cx="4144835" cy="596410"/>
          </a:xfrm>
        </p:spPr>
        <p:txBody>
          <a:bodyPr/>
          <a:lstStyle/>
          <a:p>
            <a:pPr marL="114300" indent="0">
              <a:buNone/>
            </a:pPr>
            <a:r>
              <a:rPr lang="en-US" sz="1200" b="1" dirty="0">
                <a:solidFill>
                  <a:srgbClr val="FFA800"/>
                </a:solidFill>
              </a:rPr>
              <a:t>Campo: </a:t>
            </a:r>
            <a:r>
              <a:rPr lang="en-US" sz="1200" b="1" dirty="0" err="1">
                <a:solidFill>
                  <a:srgbClr val="FFA800"/>
                </a:solidFill>
              </a:rPr>
              <a:t>Clasificación</a:t>
            </a:r>
            <a:r>
              <a:rPr lang="en-US" sz="1200" b="1" dirty="0">
                <a:solidFill>
                  <a:srgbClr val="FFA800"/>
                </a:solidFill>
              </a:rPr>
              <a:t> de </a:t>
            </a:r>
            <a:r>
              <a:rPr lang="en-US" sz="1200" b="1" dirty="0" err="1">
                <a:solidFill>
                  <a:srgbClr val="FFA800"/>
                </a:solidFill>
              </a:rPr>
              <a:t>señales</a:t>
            </a:r>
            <a:r>
              <a:rPr lang="en-US" sz="1200" b="1" dirty="0">
                <a:solidFill>
                  <a:srgbClr val="FFA800"/>
                </a:solidFill>
              </a:rPr>
              <a:t> </a:t>
            </a:r>
            <a:r>
              <a:rPr lang="en-US" sz="1200" b="1" dirty="0" err="1">
                <a:solidFill>
                  <a:srgbClr val="FFA800"/>
                </a:solidFill>
              </a:rPr>
              <a:t>corporales</a:t>
            </a:r>
            <a:r>
              <a:rPr lang="en-US" sz="1200" b="1" dirty="0">
                <a:solidFill>
                  <a:srgbClr val="FFA800"/>
                </a:solidFill>
              </a:rPr>
              <a:t> </a:t>
            </a:r>
            <a:r>
              <a:rPr lang="en-US" sz="1200" b="1" dirty="0" err="1">
                <a:solidFill>
                  <a:srgbClr val="FFA800"/>
                </a:solidFill>
              </a:rPr>
              <a:t>bioelectricas</a:t>
            </a:r>
            <a:r>
              <a:rPr lang="en-US" sz="1200" b="1" dirty="0">
                <a:solidFill>
                  <a:srgbClr val="FFA800"/>
                </a:solidFill>
              </a:rPr>
              <a:t> (</a:t>
            </a:r>
            <a:r>
              <a:rPr lang="en-US" sz="1200" b="1" dirty="0" err="1">
                <a:solidFill>
                  <a:srgbClr val="FFA800"/>
                </a:solidFill>
              </a:rPr>
              <a:t>pulso</a:t>
            </a:r>
            <a:r>
              <a:rPr lang="en-US" sz="1200" b="1" dirty="0">
                <a:solidFill>
                  <a:srgbClr val="FFA800"/>
                </a:solidFill>
              </a:rPr>
              <a:t> corporal)</a:t>
            </a:r>
          </a:p>
        </p:txBody>
      </p:sp>
      <p:pic>
        <p:nvPicPr>
          <p:cNvPr id="3" name="Imagen 3">
            <a:extLst>
              <a:ext uri="{FF2B5EF4-FFF2-40B4-BE49-F238E27FC236}">
                <a16:creationId xmlns:a16="http://schemas.microsoft.com/office/drawing/2014/main" id="{53CF9C1D-AE98-4C9B-A4E6-912FA054053A}"/>
              </a:ext>
            </a:extLst>
          </p:cNvPr>
          <p:cNvPicPr>
            <a:picLocks noChangeAspect="1"/>
          </p:cNvPicPr>
          <p:nvPr/>
        </p:nvPicPr>
        <p:blipFill>
          <a:blip r:embed="rId5"/>
          <a:stretch>
            <a:fillRect/>
          </a:stretch>
        </p:blipFill>
        <p:spPr>
          <a:xfrm>
            <a:off x="962025" y="3894671"/>
            <a:ext cx="2743200" cy="1152250"/>
          </a:xfrm>
          <a:prstGeom prst="rect">
            <a:avLst/>
          </a:prstGeom>
        </p:spPr>
      </p:pic>
      <p:sp>
        <p:nvSpPr>
          <p:cNvPr id="4" name="CuadroTexto 3">
            <a:extLst>
              <a:ext uri="{FF2B5EF4-FFF2-40B4-BE49-F238E27FC236}">
                <a16:creationId xmlns:a16="http://schemas.microsoft.com/office/drawing/2014/main" id="{ADCD3D88-D4CF-4A40-A95D-AC62112DFDBC}"/>
              </a:ext>
            </a:extLst>
          </p:cNvPr>
          <p:cNvSpPr txBox="1"/>
          <p:nvPr/>
        </p:nvSpPr>
        <p:spPr>
          <a:xfrm>
            <a:off x="211931" y="3468290"/>
            <a:ext cx="369569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dirty="0">
                <a:solidFill>
                  <a:srgbClr val="FFA800"/>
                </a:solidFill>
              </a:rPr>
              <a:t>Resultados:</a:t>
            </a:r>
            <a:br>
              <a:rPr lang="es-MX" sz="1100" i="1" dirty="0"/>
            </a:br>
            <a:r>
              <a:rPr lang="es-MX" sz="1100" i="1" dirty="0">
                <a:solidFill>
                  <a:srgbClr val="FFA800"/>
                </a:solidFill>
              </a:rPr>
              <a:t>Estructura oculta de la RNN a partir del AG:</a:t>
            </a:r>
          </a:p>
        </p:txBody>
      </p:sp>
      <p:pic>
        <p:nvPicPr>
          <p:cNvPr id="5" name="Imagen 5">
            <a:extLst>
              <a:ext uri="{FF2B5EF4-FFF2-40B4-BE49-F238E27FC236}">
                <a16:creationId xmlns:a16="http://schemas.microsoft.com/office/drawing/2014/main" id="{32AB4D7F-A71E-4D4C-B025-D5EB916CC96F}"/>
              </a:ext>
            </a:extLst>
          </p:cNvPr>
          <p:cNvPicPr>
            <a:picLocks noChangeAspect="1"/>
          </p:cNvPicPr>
          <p:nvPr/>
        </p:nvPicPr>
        <p:blipFill>
          <a:blip r:embed="rId6"/>
          <a:stretch>
            <a:fillRect/>
          </a:stretch>
        </p:blipFill>
        <p:spPr>
          <a:xfrm>
            <a:off x="1170384" y="1731737"/>
            <a:ext cx="2141935" cy="1721700"/>
          </a:xfrm>
          <a:prstGeom prst="rect">
            <a:avLst/>
          </a:prstGeom>
        </p:spPr>
      </p:pic>
      <p:sp>
        <p:nvSpPr>
          <p:cNvPr id="9" name="CuadroTexto 8">
            <a:extLst>
              <a:ext uri="{FF2B5EF4-FFF2-40B4-BE49-F238E27FC236}">
                <a16:creationId xmlns:a16="http://schemas.microsoft.com/office/drawing/2014/main" id="{7C97423A-924C-4336-BE60-5CCC61763CB4}"/>
              </a:ext>
            </a:extLst>
          </p:cNvPr>
          <p:cNvSpPr txBox="1"/>
          <p:nvPr/>
        </p:nvSpPr>
        <p:spPr>
          <a:xfrm>
            <a:off x="211931" y="1462087"/>
            <a:ext cx="36956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dirty="0">
                <a:solidFill>
                  <a:srgbClr val="FFA800"/>
                </a:solidFill>
              </a:rPr>
              <a:t>Esquema general del proceso de optimización:</a:t>
            </a:r>
          </a:p>
        </p:txBody>
      </p:sp>
      <p:sp>
        <p:nvSpPr>
          <p:cNvPr id="6" name="CuadroTexto 5">
            <a:extLst>
              <a:ext uri="{FF2B5EF4-FFF2-40B4-BE49-F238E27FC236}">
                <a16:creationId xmlns:a16="http://schemas.microsoft.com/office/drawing/2014/main" id="{394F9EE3-F265-4C9B-955E-6E8F431914C0}"/>
              </a:ext>
            </a:extLst>
          </p:cNvPr>
          <p:cNvSpPr txBox="1"/>
          <p:nvPr/>
        </p:nvSpPr>
        <p:spPr>
          <a:xfrm>
            <a:off x="4879180" y="2896791"/>
            <a:ext cx="392787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El proceso de optimización de la red neuronal a partir del algoritmo genético se puede resumir en 3 pasos: </a:t>
            </a:r>
          </a:p>
          <a:p>
            <a:pPr marL="285750" indent="-285750">
              <a:buChar char="•"/>
            </a:pPr>
            <a:r>
              <a:rPr lang="es-MX"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La estructura de la red neuronal</a:t>
            </a:r>
          </a:p>
          <a:p>
            <a:pPr marL="285750" indent="-285750">
              <a:buChar char="•"/>
            </a:pPr>
            <a:r>
              <a:rPr lang="es-MX"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Optimización de tal estructura a partir del algoritmo genético</a:t>
            </a:r>
          </a:p>
          <a:p>
            <a:pPr marL="285750" indent="-285750">
              <a:buChar char="•"/>
            </a:pPr>
            <a:r>
              <a:rPr lang="es-MX"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Ejecución sobre esa 'solución optima'. </a:t>
            </a:r>
          </a:p>
        </p:txBody>
      </p:sp>
      <p:sp>
        <p:nvSpPr>
          <p:cNvPr id="11" name="CuadroTexto 10">
            <a:extLst>
              <a:ext uri="{FF2B5EF4-FFF2-40B4-BE49-F238E27FC236}">
                <a16:creationId xmlns:a16="http://schemas.microsoft.com/office/drawing/2014/main" id="{CF3132B2-26A7-428B-8B76-0FD3DDEACAEB}"/>
              </a:ext>
            </a:extLst>
          </p:cNvPr>
          <p:cNvSpPr txBox="1"/>
          <p:nvPr/>
        </p:nvSpPr>
        <p:spPr>
          <a:xfrm>
            <a:off x="4879180" y="1640679"/>
            <a:ext cx="39278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dirty="0">
                <a:latin typeface="Open Sans" panose="020B0606030504020204" pitchFamily="34" charset="0"/>
                <a:ea typeface="Open Sans" panose="020B0606030504020204" pitchFamily="34" charset="0"/>
                <a:cs typeface="Open Sans" panose="020B0606030504020204" pitchFamily="34" charset="0"/>
              </a:rPr>
              <a:t>El proceso busca clasificar el pulso de personas sanas en 4 tipos a partir de 10 características. </a:t>
            </a:r>
            <a:br>
              <a:rPr lang="es-MX" sz="1200" dirty="0">
                <a:latin typeface="Open Sans" panose="020B0606030504020204" pitchFamily="34" charset="0"/>
                <a:ea typeface="Open Sans" panose="020B0606030504020204" pitchFamily="34" charset="0"/>
                <a:cs typeface="Open Sans" panose="020B0606030504020204" pitchFamily="34" charset="0"/>
              </a:rPr>
            </a:br>
            <a:r>
              <a:rPr lang="es-MX" sz="1200" dirty="0">
                <a:latin typeface="Open Sans" panose="020B0606030504020204" pitchFamily="34" charset="0"/>
                <a:ea typeface="Open Sans" panose="020B0606030504020204" pitchFamily="34" charset="0"/>
                <a:cs typeface="Open Sans" panose="020B0606030504020204" pitchFamily="34" charset="0"/>
              </a:rPr>
              <a:t>La estructura final de la red será tipo 10-X-4, donde X es el número de capas ocultas </a:t>
            </a:r>
            <a:r>
              <a:rPr lang="es-MX" sz="1200" dirty="0" err="1">
                <a:latin typeface="Open Sans" panose="020B0606030504020204" pitchFamily="34" charset="0"/>
                <a:ea typeface="Open Sans" panose="020B0606030504020204" pitchFamily="34" charset="0"/>
                <a:cs typeface="Open Sans" panose="020B0606030504020204" pitchFamily="34" charset="0"/>
              </a:rPr>
              <a:t>determiandas</a:t>
            </a:r>
            <a:r>
              <a:rPr lang="es-MX" sz="1200" dirty="0">
                <a:latin typeface="Open Sans" panose="020B0606030504020204" pitchFamily="34" charset="0"/>
                <a:ea typeface="Open Sans" panose="020B0606030504020204" pitchFamily="34" charset="0"/>
                <a:cs typeface="Open Sans" panose="020B0606030504020204" pitchFamily="34" charset="0"/>
              </a:rPr>
              <a:t> por la solución optima del AG.</a:t>
            </a:r>
          </a:p>
          <a:p>
            <a:r>
              <a:rPr lang="es-MX" sz="1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Función objetivo: error cuadrático medio</a:t>
            </a:r>
          </a:p>
        </p:txBody>
      </p:sp>
      <p:sp>
        <p:nvSpPr>
          <p:cNvPr id="13" name="CuadroTexto 12">
            <a:extLst>
              <a:ext uri="{FF2B5EF4-FFF2-40B4-BE49-F238E27FC236}">
                <a16:creationId xmlns:a16="http://schemas.microsoft.com/office/drawing/2014/main" id="{2EE961A0-06E6-4607-918F-090E6F8214B1}"/>
              </a:ext>
            </a:extLst>
          </p:cNvPr>
          <p:cNvSpPr txBox="1"/>
          <p:nvPr/>
        </p:nvSpPr>
        <p:spPr>
          <a:xfrm>
            <a:off x="4879179" y="4212428"/>
            <a:ext cx="39278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dirty="0">
                <a:latin typeface="Open Sans" panose="020B0606030504020204" pitchFamily="34" charset="0"/>
                <a:ea typeface="Open Sans" panose="020B0606030504020204" pitchFamily="34" charset="0"/>
                <a:cs typeface="Open Sans" panose="020B0606030504020204" pitchFamily="34" charset="0"/>
              </a:rPr>
              <a:t>El grupo </a:t>
            </a:r>
            <a:r>
              <a:rPr lang="es-MX" sz="1200" b="1" dirty="0">
                <a:latin typeface="Open Sans" panose="020B0606030504020204" pitchFamily="34" charset="0"/>
                <a:ea typeface="Open Sans" panose="020B0606030504020204" pitchFamily="34" charset="0"/>
                <a:cs typeface="Open Sans" panose="020B0606030504020204" pitchFamily="34" charset="0"/>
              </a:rPr>
              <a:t>No.5</a:t>
            </a:r>
            <a:r>
              <a:rPr lang="es-MX" sz="1200" dirty="0">
                <a:latin typeface="Open Sans" panose="020B0606030504020204" pitchFamily="34" charset="0"/>
                <a:ea typeface="Open Sans" panose="020B0606030504020204" pitchFamily="34" charset="0"/>
                <a:cs typeface="Open Sans" panose="020B0606030504020204" pitchFamily="34" charset="0"/>
              </a:rPr>
              <a:t> con 12 Neuronas ocultas se propone como 'solución óptima'. </a:t>
            </a:r>
            <a:br>
              <a:rPr lang="es-MX" sz="1200" dirty="0">
                <a:latin typeface="Open Sans" panose="020B0606030504020204" pitchFamily="34" charset="0"/>
                <a:ea typeface="Open Sans" panose="020B0606030504020204" pitchFamily="34" charset="0"/>
                <a:cs typeface="Open Sans" panose="020B0606030504020204" pitchFamily="34" charset="0"/>
              </a:rPr>
            </a:br>
            <a:r>
              <a:rPr lang="es-MX" sz="1200" dirty="0">
                <a:latin typeface="Open Sans" panose="020B0606030504020204" pitchFamily="34" charset="0"/>
                <a:ea typeface="Open Sans" panose="020B0606030504020204" pitchFamily="34" charset="0"/>
                <a:cs typeface="Open Sans" panose="020B0606030504020204" pitchFamily="34" charset="0"/>
              </a:rPr>
              <a:t>Finalmente la red tendrá una estructura 10-12-4</a:t>
            </a:r>
          </a:p>
        </p:txBody>
      </p:sp>
    </p:spTree>
    <p:extLst>
      <p:ext uri="{BB962C8B-B14F-4D97-AF65-F5344CB8AC3E}">
        <p14:creationId xmlns:p14="http://schemas.microsoft.com/office/powerpoint/2010/main" val="2559069538"/>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idx="4294967295"/>
          </p:nvPr>
        </p:nvSpPr>
        <p:spPr>
          <a:xfrm>
            <a:off x="2194950" y="188175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Want big impact?</a:t>
            </a:r>
            <a:endParaRPr b="0"/>
          </a:p>
          <a:p>
            <a:pPr marL="0" lvl="0" indent="0" algn="ctr" rtl="0">
              <a:spcBef>
                <a:spcPts val="0"/>
              </a:spcBef>
              <a:spcAft>
                <a:spcPts val="0"/>
              </a:spcAft>
              <a:buNone/>
            </a:pPr>
            <a:r>
              <a:rPr lang="en"/>
              <a:t>Use big image.</a:t>
            </a:r>
            <a:endParaRPr/>
          </a:p>
        </p:txBody>
      </p:sp>
      <p:sp>
        <p:nvSpPr>
          <p:cNvPr id="199" name="Shape 199"/>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rgbClr val="294667"/>
                </a:solidFill>
              </a:rPr>
              <a:t>8</a:t>
            </a:fld>
            <a:endParaRPr>
              <a:solidFill>
                <a:srgbClr val="294667"/>
              </a:solidFill>
            </a:endParaRPr>
          </a:p>
        </p:txBody>
      </p:sp>
      <p:sp>
        <p:nvSpPr>
          <p:cNvPr id="5" name="4 Rectángulo"/>
          <p:cNvSpPr/>
          <p:nvPr/>
        </p:nvSpPr>
        <p:spPr>
          <a:xfrm>
            <a:off x="491334" y="533400"/>
            <a:ext cx="8184891" cy="387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C05BF102-0234-46F2-97D0-BB55D572326F}"/>
              </a:ext>
            </a:extLst>
          </p:cNvPr>
          <p:cNvPicPr>
            <a:picLocks noChangeAspect="1"/>
          </p:cNvPicPr>
          <p:nvPr/>
        </p:nvPicPr>
        <p:blipFill>
          <a:blip r:embed="rId3"/>
          <a:stretch>
            <a:fillRect/>
          </a:stretch>
        </p:blipFill>
        <p:spPr>
          <a:xfrm>
            <a:off x="1576972" y="658907"/>
            <a:ext cx="5760000" cy="3366467"/>
          </a:xfrm>
          <a:prstGeom prst="rect">
            <a:avLst/>
          </a:prstGeom>
        </p:spPr>
      </p:pic>
    </p:spTree>
    <p:extLst>
      <p:ext uri="{BB962C8B-B14F-4D97-AF65-F5344CB8AC3E}">
        <p14:creationId xmlns:p14="http://schemas.microsoft.com/office/powerpoint/2010/main" val="341967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400"/>
              <a:t>Puntos Clave</a:t>
            </a:r>
            <a:endParaRPr sz="2400"/>
          </a:p>
        </p:txBody>
      </p:sp>
      <p:sp>
        <p:nvSpPr>
          <p:cNvPr id="153" name="Shape 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2" name="Marcador de texto 6">
            <a:extLst>
              <a:ext uri="{FF2B5EF4-FFF2-40B4-BE49-F238E27FC236}">
                <a16:creationId xmlns:a16="http://schemas.microsoft.com/office/drawing/2014/main" id="{D2AA1817-BC84-4391-A62B-CFB6FF4A3D0C}"/>
              </a:ext>
            </a:extLst>
          </p:cNvPr>
          <p:cNvSpPr txBox="1">
            <a:spLocks/>
          </p:cNvSpPr>
          <p:nvPr/>
        </p:nvSpPr>
        <p:spPr>
          <a:xfrm>
            <a:off x="82899" y="781429"/>
            <a:ext cx="4466302" cy="78690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200"/>
              </a:buClr>
              <a:buSzPts val="1800"/>
              <a:buFont typeface="Open Sans"/>
              <a:buChar char="▫"/>
              <a:defRPr sz="1800" b="0" i="0" u="none" strike="noStrike" cap="none">
                <a:solidFill>
                  <a:srgbClr val="021028"/>
                </a:solidFill>
                <a:latin typeface="Open Sans"/>
                <a:ea typeface="Open Sans"/>
                <a:cs typeface="Open Sans"/>
                <a:sym typeface="Open Sans"/>
              </a:defRPr>
            </a:lvl1pPr>
            <a:lvl2pPr marL="914400" marR="0" lvl="1" indent="-342900" algn="l" rtl="0">
              <a:lnSpc>
                <a:spcPct val="100000"/>
              </a:lnSpc>
              <a:spcBef>
                <a:spcPts val="0"/>
              </a:spcBef>
              <a:spcAft>
                <a:spcPts val="0"/>
              </a:spcAft>
              <a:buClr>
                <a:srgbClr val="FFC200"/>
              </a:buClr>
              <a:buSzPts val="1800"/>
              <a:buFont typeface="Open Sans"/>
              <a:buChar char="▪"/>
              <a:defRPr sz="1800" b="0" i="0" u="none" strike="noStrike" cap="none">
                <a:solidFill>
                  <a:srgbClr val="021028"/>
                </a:solidFill>
                <a:latin typeface="Open Sans"/>
                <a:ea typeface="Open Sans"/>
                <a:cs typeface="Open Sans"/>
                <a:sym typeface="Open Sans"/>
              </a:defRPr>
            </a:lvl2pPr>
            <a:lvl3pPr marL="1371600" marR="0" lvl="2"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3pPr>
            <a:lvl4pPr marL="1828800" marR="0" lvl="3"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4pPr>
            <a:lvl5pPr marL="2286000" marR="0" lvl="4"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5pPr>
            <a:lvl6pPr marL="2743200" marR="0" lvl="5"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6pPr>
            <a:lvl7pPr marL="3200400" marR="0" lvl="6"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7pPr>
            <a:lvl8pPr marL="3657600" marR="0" lvl="7"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8pPr>
            <a:lvl9pPr marL="4114800" marR="0" lvl="8" indent="-342900" algn="l" rtl="0">
              <a:lnSpc>
                <a:spcPct val="100000"/>
              </a:lnSpc>
              <a:spcBef>
                <a:spcPts val="0"/>
              </a:spcBef>
              <a:spcAft>
                <a:spcPts val="0"/>
              </a:spcAft>
              <a:buClr>
                <a:srgbClr val="FFA800"/>
              </a:buClr>
              <a:buSzPts val="1800"/>
              <a:buFont typeface="Open Sans"/>
              <a:buChar char="▫"/>
              <a:defRPr sz="1800" b="0" i="0" u="none" strike="noStrike" cap="none">
                <a:solidFill>
                  <a:srgbClr val="021028"/>
                </a:solidFill>
                <a:latin typeface="Open Sans"/>
                <a:ea typeface="Open Sans"/>
                <a:cs typeface="Open Sans"/>
                <a:sym typeface="Open Sans"/>
              </a:defRPr>
            </a:lvl9pPr>
          </a:lstStyle>
          <a:p>
            <a:pPr marL="114300" indent="0">
              <a:buNone/>
            </a:pPr>
            <a:r>
              <a:rPr lang="en-US" sz="1200" b="1" dirty="0" err="1">
                <a:solidFill>
                  <a:srgbClr val="FFA800"/>
                </a:solidFill>
              </a:rPr>
              <a:t>Comparación</a:t>
            </a:r>
            <a:r>
              <a:rPr lang="en-US" sz="1200" b="1" dirty="0">
                <a:solidFill>
                  <a:srgbClr val="FFA800"/>
                </a:solidFill>
              </a:rPr>
              <a:t> de una Red Neuronal (back propagation) con y sin la </a:t>
            </a:r>
            <a:r>
              <a:rPr lang="en-US" sz="1200" b="1" dirty="0" err="1">
                <a:solidFill>
                  <a:srgbClr val="FFA800"/>
                </a:solidFill>
              </a:rPr>
              <a:t>implementación</a:t>
            </a:r>
            <a:r>
              <a:rPr lang="en-US" sz="1200" b="1" dirty="0">
                <a:solidFill>
                  <a:srgbClr val="FFA800"/>
                </a:solidFill>
              </a:rPr>
              <a:t> de </a:t>
            </a:r>
            <a:r>
              <a:rPr lang="en-US" sz="1200" b="1" dirty="0" err="1">
                <a:solidFill>
                  <a:srgbClr val="FFA800"/>
                </a:solidFill>
              </a:rPr>
              <a:t>Algoritmos</a:t>
            </a:r>
            <a:r>
              <a:rPr lang="en-US" sz="1200" b="1" dirty="0">
                <a:solidFill>
                  <a:srgbClr val="FFA800"/>
                </a:solidFill>
              </a:rPr>
              <a:t> </a:t>
            </a:r>
            <a:r>
              <a:rPr lang="en-US" sz="1200" b="1" dirty="0" err="1">
                <a:solidFill>
                  <a:srgbClr val="FFA800"/>
                </a:solidFill>
              </a:rPr>
              <a:t>Genéticos</a:t>
            </a:r>
            <a:r>
              <a:rPr lang="en-US" sz="1200" b="1" dirty="0">
                <a:solidFill>
                  <a:srgbClr val="FFA800"/>
                </a:solidFill>
              </a:rPr>
              <a:t> </a:t>
            </a:r>
            <a:r>
              <a:rPr lang="en-US" sz="1200" b="1" dirty="0" err="1">
                <a:solidFill>
                  <a:srgbClr val="FFA800"/>
                </a:solidFill>
              </a:rPr>
              <a:t>en</a:t>
            </a:r>
            <a:r>
              <a:rPr lang="en-US" sz="1200" b="1" dirty="0">
                <a:solidFill>
                  <a:srgbClr val="FFA800"/>
                </a:solidFill>
              </a:rPr>
              <a:t> </a:t>
            </a:r>
            <a:r>
              <a:rPr lang="en-US" sz="1200" b="1" dirty="0" err="1">
                <a:solidFill>
                  <a:srgbClr val="FFA800"/>
                </a:solidFill>
              </a:rPr>
              <a:t>varios</a:t>
            </a:r>
            <a:r>
              <a:rPr lang="en-US" sz="1200" b="1" dirty="0">
                <a:solidFill>
                  <a:srgbClr val="FFA800"/>
                </a:solidFill>
              </a:rPr>
              <a:t> datasets.</a:t>
            </a:r>
          </a:p>
        </p:txBody>
      </p:sp>
      <p:sp>
        <p:nvSpPr>
          <p:cNvPr id="3" name="CuadroTexto 2">
            <a:extLst>
              <a:ext uri="{FF2B5EF4-FFF2-40B4-BE49-F238E27FC236}">
                <a16:creationId xmlns:a16="http://schemas.microsoft.com/office/drawing/2014/main" id="{6261D1A4-94E0-4677-BAB7-CF61697261E6}"/>
              </a:ext>
            </a:extLst>
          </p:cNvPr>
          <p:cNvSpPr txBox="1"/>
          <p:nvPr/>
        </p:nvSpPr>
        <p:spPr>
          <a:xfrm>
            <a:off x="211931" y="3468290"/>
            <a:ext cx="400526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dirty="0">
                <a:solidFill>
                  <a:srgbClr val="FFA800"/>
                </a:solidFill>
              </a:rPr>
              <a:t>Resultados comparativos entre:</a:t>
            </a:r>
            <a:br>
              <a:rPr lang="es-MX" sz="1100" i="1" dirty="0"/>
            </a:br>
            <a:r>
              <a:rPr lang="es-MX" sz="1100" i="1" dirty="0">
                <a:solidFill>
                  <a:srgbClr val="FFA800"/>
                </a:solidFill>
              </a:rPr>
              <a:t>Red Neuronal </a:t>
            </a:r>
            <a:r>
              <a:rPr lang="es-MX" sz="1100" i="1" u="sng" dirty="0">
                <a:solidFill>
                  <a:srgbClr val="FFA800"/>
                </a:solidFill>
              </a:rPr>
              <a:t>BP</a:t>
            </a:r>
            <a:r>
              <a:rPr lang="es-MX" sz="1100" i="1" dirty="0">
                <a:solidFill>
                  <a:srgbClr val="FFA800"/>
                </a:solidFill>
              </a:rPr>
              <a:t> , Algoritmo Genético </a:t>
            </a:r>
            <a:r>
              <a:rPr lang="es-MX" sz="1100" i="1" u="sng" dirty="0">
                <a:solidFill>
                  <a:srgbClr val="FFA800"/>
                </a:solidFill>
              </a:rPr>
              <a:t>GA</a:t>
            </a:r>
            <a:r>
              <a:rPr lang="es-MX" sz="1100" i="1" dirty="0">
                <a:solidFill>
                  <a:srgbClr val="FFA800"/>
                </a:solidFill>
              </a:rPr>
              <a:t>, </a:t>
            </a:r>
            <a:br>
              <a:rPr lang="es-MX" sz="1100" i="1" dirty="0">
                <a:solidFill>
                  <a:srgbClr val="FFA800"/>
                </a:solidFill>
              </a:rPr>
            </a:br>
            <a:r>
              <a:rPr lang="es-MX" sz="1100" i="1" dirty="0">
                <a:solidFill>
                  <a:srgbClr val="FFA800"/>
                </a:solidFill>
              </a:rPr>
              <a:t>Red Neuronal Optimizada con el algoritmo genético </a:t>
            </a:r>
            <a:r>
              <a:rPr lang="es-MX" sz="1100" i="1" u="sng" dirty="0">
                <a:solidFill>
                  <a:srgbClr val="FFA800"/>
                </a:solidFill>
              </a:rPr>
              <a:t>GABP</a:t>
            </a:r>
          </a:p>
        </p:txBody>
      </p:sp>
      <p:sp>
        <p:nvSpPr>
          <p:cNvPr id="4" name="CuadroTexto 3">
            <a:extLst>
              <a:ext uri="{FF2B5EF4-FFF2-40B4-BE49-F238E27FC236}">
                <a16:creationId xmlns:a16="http://schemas.microsoft.com/office/drawing/2014/main" id="{BE37CA5A-8749-4D32-8A44-ED980B119CA1}"/>
              </a:ext>
            </a:extLst>
          </p:cNvPr>
          <p:cNvSpPr txBox="1"/>
          <p:nvPr/>
        </p:nvSpPr>
        <p:spPr>
          <a:xfrm>
            <a:off x="265509" y="1765696"/>
            <a:ext cx="369569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i="1" dirty="0">
                <a:solidFill>
                  <a:srgbClr val="FFA800"/>
                </a:solidFill>
              </a:rPr>
              <a:t>Características generales de los conjuntos de datos usados para la investigación:</a:t>
            </a:r>
          </a:p>
        </p:txBody>
      </p:sp>
      <p:pic>
        <p:nvPicPr>
          <p:cNvPr id="6" name="Imagen 9">
            <a:extLst>
              <a:ext uri="{FF2B5EF4-FFF2-40B4-BE49-F238E27FC236}">
                <a16:creationId xmlns:a16="http://schemas.microsoft.com/office/drawing/2014/main" id="{539F22E0-E9B1-4FA8-B466-6AEDDBF9D888}"/>
              </a:ext>
            </a:extLst>
          </p:cNvPr>
          <p:cNvPicPr>
            <a:picLocks noChangeAspect="1"/>
          </p:cNvPicPr>
          <p:nvPr/>
        </p:nvPicPr>
        <p:blipFill>
          <a:blip r:embed="rId3"/>
          <a:stretch>
            <a:fillRect/>
          </a:stretch>
        </p:blipFill>
        <p:spPr>
          <a:xfrm>
            <a:off x="444102" y="2295424"/>
            <a:ext cx="3463527" cy="784823"/>
          </a:xfrm>
          <a:prstGeom prst="rect">
            <a:avLst/>
          </a:prstGeom>
        </p:spPr>
      </p:pic>
      <p:pic>
        <p:nvPicPr>
          <p:cNvPr id="10" name="Imagen 10">
            <a:extLst>
              <a:ext uri="{FF2B5EF4-FFF2-40B4-BE49-F238E27FC236}">
                <a16:creationId xmlns:a16="http://schemas.microsoft.com/office/drawing/2014/main" id="{ADD13B33-09C9-4C04-A63C-8AC0D8D54444}"/>
              </a:ext>
            </a:extLst>
          </p:cNvPr>
          <p:cNvPicPr>
            <a:picLocks noChangeAspect="1"/>
          </p:cNvPicPr>
          <p:nvPr/>
        </p:nvPicPr>
        <p:blipFill>
          <a:blip r:embed="rId4"/>
          <a:stretch>
            <a:fillRect/>
          </a:stretch>
        </p:blipFill>
        <p:spPr>
          <a:xfrm>
            <a:off x="461962" y="4148386"/>
            <a:ext cx="3445668" cy="692445"/>
          </a:xfrm>
          <a:prstGeom prst="rect">
            <a:avLst/>
          </a:prstGeom>
        </p:spPr>
      </p:pic>
      <p:sp>
        <p:nvSpPr>
          <p:cNvPr id="11" name="CuadroTexto 10">
            <a:extLst>
              <a:ext uri="{FF2B5EF4-FFF2-40B4-BE49-F238E27FC236}">
                <a16:creationId xmlns:a16="http://schemas.microsoft.com/office/drawing/2014/main" id="{0C8EA543-8725-4D0A-8FD0-B3809094E899}"/>
              </a:ext>
            </a:extLst>
          </p:cNvPr>
          <p:cNvSpPr txBox="1"/>
          <p:nvPr/>
        </p:nvSpPr>
        <p:spPr>
          <a:xfrm>
            <a:off x="4879180" y="1640679"/>
            <a:ext cx="39278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dirty="0">
                <a:latin typeface="Open Sans" panose="020B0606030504020204" pitchFamily="34" charset="0"/>
                <a:ea typeface="Open Sans" panose="020B0606030504020204" pitchFamily="34" charset="0"/>
                <a:cs typeface="Open Sans" panose="020B0606030504020204" pitchFamily="34" charset="0"/>
              </a:rPr>
              <a:t>Una red Neuronal(BP) con 3 capas puede aproximar casi cualquier comportamiento no lineal satisfactoriamente. Pero es posible que se vea fuertemente opacada por caer en un mínimo local.</a:t>
            </a:r>
          </a:p>
        </p:txBody>
      </p:sp>
      <p:sp>
        <p:nvSpPr>
          <p:cNvPr id="12" name="CuadroTexto 11">
            <a:extLst>
              <a:ext uri="{FF2B5EF4-FFF2-40B4-BE49-F238E27FC236}">
                <a16:creationId xmlns:a16="http://schemas.microsoft.com/office/drawing/2014/main" id="{AF925CD6-03E0-4A3B-8831-590AA737E88E}"/>
              </a:ext>
            </a:extLst>
          </p:cNvPr>
          <p:cNvSpPr txBox="1"/>
          <p:nvPr/>
        </p:nvSpPr>
        <p:spPr>
          <a:xfrm>
            <a:off x="4879180" y="2569369"/>
            <a:ext cx="392787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100" u="sng"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Successful</a:t>
            </a:r>
            <a:r>
              <a:rPr lang="es-MX" sz="11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medida de éxito que determina si en realidad la arquitectura a encontrado una solución óptima al problema.</a:t>
            </a:r>
            <a:endParaRPr lang="es-MX"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uadroTexto 13">
            <a:extLst>
              <a:ext uri="{FF2B5EF4-FFF2-40B4-BE49-F238E27FC236}">
                <a16:creationId xmlns:a16="http://schemas.microsoft.com/office/drawing/2014/main" id="{8CC672EC-23D8-420B-B913-C1EEB4FAE517}"/>
              </a:ext>
            </a:extLst>
          </p:cNvPr>
          <p:cNvSpPr txBox="1"/>
          <p:nvPr/>
        </p:nvSpPr>
        <p:spPr>
          <a:xfrm>
            <a:off x="4902990" y="3355178"/>
            <a:ext cx="392787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200" dirty="0">
                <a:latin typeface="Open Sans" panose="020B0606030504020204" pitchFamily="34" charset="0"/>
                <a:ea typeface="Open Sans" panose="020B0606030504020204" pitchFamily="34" charset="0"/>
                <a:cs typeface="Open Sans" panose="020B0606030504020204" pitchFamily="34" charset="0"/>
              </a:rPr>
              <a:t>Incluir la búsqueda aleatoria gracias a las propiedades del Algoritmo genético refleja que la obtención de la solución óptima sobre el conjunto de soluciones no es una dificultad. </a:t>
            </a:r>
            <a:br>
              <a:rPr lang="es-MX" sz="1200" dirty="0">
                <a:latin typeface="Open Sans" panose="020B0606030504020204" pitchFamily="34" charset="0"/>
                <a:ea typeface="Open Sans" panose="020B0606030504020204" pitchFamily="34" charset="0"/>
                <a:cs typeface="Open Sans" panose="020B0606030504020204" pitchFamily="34" charset="0"/>
              </a:rPr>
            </a:br>
            <a:r>
              <a:rPr lang="es-MX" sz="1200" dirty="0">
                <a:latin typeface="Open Sans" panose="020B0606030504020204" pitchFamily="34" charset="0"/>
                <a:ea typeface="Open Sans" panose="020B0606030504020204" pitchFamily="34" charset="0"/>
                <a:cs typeface="Open Sans" panose="020B0606030504020204" pitchFamily="34" charset="0"/>
              </a:rPr>
              <a:t>Es posible asegurar que según el estudio los métodos BP+ que incluyen GA son más precisos y </a:t>
            </a:r>
            <a:r>
              <a:rPr lang="es-MX" sz="1200">
                <a:latin typeface="Open Sans" panose="020B0606030504020204" pitchFamily="34" charset="0"/>
                <a:ea typeface="Open Sans" panose="020B0606030504020204" pitchFamily="34" charset="0"/>
                <a:cs typeface="Open Sans" panose="020B0606030504020204" pitchFamily="34" charset="0"/>
              </a:rPr>
              <a:t>robustos.</a:t>
            </a:r>
            <a:endParaRPr lang="es-MX"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9809539"/>
      </p:ext>
    </p:extLst>
  </p:cSld>
  <p:clrMapOvr>
    <a:masterClrMapping/>
  </p:clrMapOvr>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E80B95744C8F41B69E0CFCAAFAA1BF" ma:contentTypeVersion="4" ma:contentTypeDescription="Create a new document." ma:contentTypeScope="" ma:versionID="12d155d1d7a476ae439a587b068e8284">
  <xsd:schema xmlns:xsd="http://www.w3.org/2001/XMLSchema" xmlns:xs="http://www.w3.org/2001/XMLSchema" xmlns:p="http://schemas.microsoft.com/office/2006/metadata/properties" xmlns:ns2="a1ca7d74-5bc5-4eac-94a2-c6ff1edda27d" targetNamespace="http://schemas.microsoft.com/office/2006/metadata/properties" ma:root="true" ma:fieldsID="b2401b1392216cf0a99131cff671d1ef" ns2:_="">
    <xsd:import namespace="a1ca7d74-5bc5-4eac-94a2-c6ff1edda27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a7d74-5bc5-4eac-94a2-c6ff1edda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BA03F7-55BB-4427-9693-8B2816BE2C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ca7d74-5bc5-4eac-94a2-c6ff1edda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9B282B-BDE8-4BB8-ACD3-49CB99CFB8C9}">
  <ds:schemaRefs>
    <ds:schemaRef ds:uri="http://purl.org/dc/terms/"/>
    <ds:schemaRef ds:uri="http://schemas.openxmlformats.org/package/2006/metadata/core-properties"/>
    <ds:schemaRef ds:uri="http://schemas.microsoft.com/office/2006/metadata/properties"/>
    <ds:schemaRef ds:uri="a1ca7d74-5bc5-4eac-94a2-c6ff1edda27d"/>
    <ds:schemaRef ds:uri="http://purl.org/dc/elements/1.1/"/>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93843623-CC3B-4E4B-9FFB-5F6C03D574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TotalTime>
  <Words>2460</Words>
  <Application>Microsoft Office PowerPoint</Application>
  <PresentationFormat>Presentación en pantalla (16:9)</PresentationFormat>
  <Paragraphs>271</Paragraphs>
  <Slides>42</Slides>
  <Notes>41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42</vt:i4>
      </vt:variant>
    </vt:vector>
  </HeadingPairs>
  <TitlesOfParts>
    <vt:vector size="49" baseType="lpstr">
      <vt:lpstr>Arial</vt:lpstr>
      <vt:lpstr>Calibri</vt:lpstr>
      <vt:lpstr>Courier New</vt:lpstr>
      <vt:lpstr>Merriweather</vt:lpstr>
      <vt:lpstr>Open Sans</vt:lpstr>
      <vt:lpstr>Times New Roman</vt:lpstr>
      <vt:lpstr>Emilia template</vt:lpstr>
      <vt:lpstr>Presentación de PowerPoint</vt:lpstr>
      <vt:lpstr>Agenda</vt:lpstr>
      <vt:lpstr>Presentación de PowerPoint</vt:lpstr>
      <vt:lpstr>Conteo de personas en imágenes</vt:lpstr>
      <vt:lpstr>Estado del Arte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Want big impact? Use big image.</vt:lpstr>
      <vt:lpstr>Puntos Clave</vt:lpstr>
      <vt:lpstr>Puntos Clave</vt:lpstr>
      <vt:lpstr>Want big impact? Use big image.</vt:lpstr>
      <vt:lpstr>Puntos Clave</vt:lpstr>
      <vt:lpstr>Puntos Clave</vt:lpstr>
      <vt:lpstr>Presentación de PowerPoint</vt:lpstr>
      <vt:lpstr>+2000</vt:lpstr>
      <vt:lpstr>Solución del Problema</vt:lpstr>
      <vt:lpstr>Proceso de solución</vt:lpstr>
      <vt:lpstr>Obtención y pre-procesamiento de datos</vt:lpstr>
      <vt:lpstr>Definición de Entradas</vt:lpstr>
      <vt:lpstr>Definición de salidas</vt:lpstr>
      <vt:lpstr>Inteligencia Computacional Redes Neuronales Artificiales Convolucionales</vt:lpstr>
      <vt:lpstr>Topologías</vt:lpstr>
      <vt:lpstr>Entrenamiento</vt:lpstr>
      <vt:lpstr>Herramientas de implementación</vt:lpstr>
      <vt:lpstr>Colab herramienta colaborativa para realizar código y spyder IDE de python</vt:lpstr>
      <vt:lpstr>Protocolo Experimental</vt:lpstr>
      <vt:lpstr>Presentación de PowerPoint</vt:lpstr>
      <vt:lpstr>Protocolo</vt:lpstr>
      <vt:lpstr>Resultados</vt:lpstr>
      <vt:lpstr>Presentación de PowerPoint</vt:lpstr>
      <vt:lpstr>Presentación de PowerPoint</vt:lpstr>
      <vt:lpstr>Resultados</vt:lpstr>
      <vt:lpstr>Conclusiones</vt:lpstr>
      <vt:lpstr>Conclusiones</vt:lpstr>
      <vt:lpstr>Referencias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Ronald Rodriguez</dc:creator>
  <cp:lastModifiedBy>JAIME SEBASTIAN RODRIGUEZ CAMARGO</cp:lastModifiedBy>
  <cp:revision>221</cp:revision>
  <dcterms:modified xsi:type="dcterms:W3CDTF">2021-10-24T20:00:11Z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0x01010094E80B95744C8F41B69E0CFCAAFAA1BF</vt:lpwstr>
  </property>
</Properties>
</file>